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ContentType="application/vnd.openxmlformats-officedocument.presentationml.slideLayout+xml" PartName="/ppt/slideLayouts/slideLayout1.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3.xml"/>
  <Override ContentType="application/vnd.openxmlformats-officedocument.presentationml.notesSlide+xml" PartName="/ppt/notesSlides/notesSlide16.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6.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49"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7559675" cx="10080625"/>
  <p:notesSz cy="10058400" cx="7772400"/>
  <p:defaultText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ype="http://schemas.openxmlformats.org/officeDocument/2006/relationships/slide" Id="rId19" Target="slides/slide13.xml"/><Relationship Type="http://schemas.openxmlformats.org/officeDocument/2006/relationships/slide" Id="rId18" Target="slides/slide12.xml"/><Relationship Type="http://schemas.openxmlformats.org/officeDocument/2006/relationships/slide" Id="rId17" Target="slides/slide11.xml"/><Relationship Type="http://schemas.openxmlformats.org/officeDocument/2006/relationships/slide" Id="rId16" Target="slides/slide10.xml"/><Relationship Type="http://schemas.openxmlformats.org/officeDocument/2006/relationships/slide" Id="rId15" Target="slides/slide9.xml"/><Relationship Type="http://schemas.openxmlformats.org/officeDocument/2006/relationships/slide" Id="rId14" Target="slides/slide8.xml"/><Relationship Type="http://schemas.openxmlformats.org/officeDocument/2006/relationships/slide" Id="rId21" Target="slides/slide15.xml"/><Relationship Type="http://schemas.openxmlformats.org/officeDocument/2006/relationships/presProps" Id="rId2" Target="presProps.xml"/><Relationship Type="http://schemas.openxmlformats.org/officeDocument/2006/relationships/slide" Id="rId12" Target="slides/slide6.xml"/><Relationship Type="http://schemas.openxmlformats.org/officeDocument/2006/relationships/slide" Id="rId22" Target="slides/slide16.xml"/><Relationship Type="http://schemas.openxmlformats.org/officeDocument/2006/relationships/theme" Id="rId1" Target="theme/theme4.xml"/><Relationship Type="http://schemas.openxmlformats.org/officeDocument/2006/relationships/slide" Id="rId13" Target="slides/slide7.xml"/><Relationship Type="http://schemas.openxmlformats.org/officeDocument/2006/relationships/slideMaster" Id="rId4" Target="slideMasters/slideMaster1.xml"/><Relationship Type="http://schemas.openxmlformats.org/officeDocument/2006/relationships/slide" Id="rId10" Target="slides/slide4.xml"/><Relationship Type="http://schemas.openxmlformats.org/officeDocument/2006/relationships/tableStyles" Id="rId3" Target="tableStyles.xml"/><Relationship Type="http://schemas.openxmlformats.org/officeDocument/2006/relationships/slide" Id="rId11" Target="slides/slide5.xml"/><Relationship Type="http://schemas.openxmlformats.org/officeDocument/2006/relationships/slide" Id="rId20" Target="slides/slide14.xml"/><Relationship Type="http://schemas.openxmlformats.org/officeDocument/2006/relationships/slide" Id="rId9" Target="slides/slide3.xml"/><Relationship Type="http://schemas.openxmlformats.org/officeDocument/2006/relationships/notesMaster" Id="rId6" Target="notesMasters/notesMaster1.xml"/><Relationship Type="http://schemas.openxmlformats.org/officeDocument/2006/relationships/slideMaster" Id="rId5" Target="slideMasters/slideMaster2.xml"/><Relationship Type="http://schemas.openxmlformats.org/officeDocument/2006/relationships/slide" Id="rId8" Target="slides/slide2.xml"/><Relationship Type="http://schemas.openxmlformats.org/officeDocument/2006/relationships/slide" Id="rId7" Target="slides/slide1.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name="Shape 1" id="1"/>
        <p:cNvGrpSpPr/>
        <p:nvPr/>
      </p:nvGrpSpPr>
      <p:grpSpPr>
        <a:xfrm>
          <a:off x="0" y="0"/>
          <a:ext cx="0" cy="0"/>
          <a:chOff x="0" y="0"/>
          <a:chExt cx="0" cy="0"/>
        </a:xfrm>
      </p:grpSpPr>
      <p:sp>
        <p:nvSpPr>
          <p:cNvPr name="Shape 2" id="2"/>
          <p:cNvSpPr/>
          <p:nvPr>
            <p:ph idx="2" type="sldImg"/>
          </p:nvPr>
        </p:nvSpPr>
        <p:spPr>
          <a:xfrm>
            <a:off x="1138237" y="763587"/>
            <a:ext cx="5494337" cy="3770311"/>
          </a:xfrm>
          <a:custGeom>
            <a:pathLst>
              <a:path w="120000" h="120000" extrusionOk="0">
                <a:moveTo>
                  <a:pt x="0" y="0"/>
                </a:moveTo>
                <a:lnTo>
                  <a:pt x="120000" y="0"/>
                </a:lnTo>
                <a:lnTo>
                  <a:pt x="120000" y="120000"/>
                </a:lnTo>
                <a:lnTo>
                  <a:pt x="0" y="120000"/>
                </a:lnTo>
                <a:close/>
              </a:path>
            </a:pathLst>
          </a:custGeom>
          <a:noFill/>
          <a:ln>
            <a:noFill/>
          </a:ln>
        </p:spPr>
      </p:sp>
      <p:sp>
        <p:nvSpPr>
          <p:cNvPr name="Shape 3" id="3"/>
          <p:cNvSpPr txBox="1"/>
          <p:nvPr>
            <p:ph idx="1" type="body"/>
          </p:nvPr>
        </p:nvSpPr>
        <p:spPr>
          <a:xfrm>
            <a:off x="776287" y="4776787"/>
            <a:ext cx="6216650" cy="4524374"/>
          </a:xfrm>
          <a:prstGeom prst="rect">
            <a:avLst/>
          </a:prstGeom>
          <a:noFill/>
          <a:ln>
            <a:noFill/>
          </a:ln>
        </p:spPr>
        <p:txBody>
          <a:bodyPr anchorCtr="0" bIns="91425" tIns="91425" anchor="ctr" lIns="91425" rIns="91425"/>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4" id="4"/>
          <p:cNvSpPr txBox="1"/>
          <p:nvPr>
            <p:ph idx="3" type="hdr"/>
          </p:nvPr>
        </p:nvSpPr>
        <p:spPr>
          <a:xfrm>
            <a:off x="0" y="0"/>
            <a:ext cx="3371850" cy="501650"/>
          </a:xfrm>
          <a:prstGeom prst="rect">
            <a:avLst/>
          </a:prstGeom>
          <a:noFill/>
          <a:ln>
            <a:noFill/>
          </a:ln>
        </p:spPr>
        <p:txBody>
          <a:bodyPr anchorCtr="0" bIns="91425" tIns="91425" anchor="t" lIns="91425" rIns="91425"/>
          <a:lstStyle>
            <a:lvl1pPr indent="0" marR="0" rtl="0" marL="0" algn="l">
              <a:lnSpc>
                <a:spcPct val="95000"/>
              </a:lnSpc>
              <a:defRPr b="0" u="none" cap="none" i="0" baseline="0" sz="1400" strike="noStrike">
                <a:solidFill>
                  <a:srgbClr val="FFFFFF"/>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5" id="5"/>
          <p:cNvSpPr txBox="1"/>
          <p:nvPr>
            <p:ph idx="10" type="dt"/>
          </p:nvPr>
        </p:nvSpPr>
        <p:spPr>
          <a:xfrm>
            <a:off x="4398962" y="0"/>
            <a:ext cx="3371850" cy="501650"/>
          </a:xfrm>
          <a:prstGeom prst="rect">
            <a:avLst/>
          </a:prstGeom>
          <a:noFill/>
          <a:ln>
            <a:noFill/>
          </a:ln>
        </p:spPr>
        <p:txBody>
          <a:bodyPr anchorCtr="0" bIns="91425" tIns="91425" anchor="t" lIns="91425" rIns="91425"/>
          <a:lstStyle>
            <a:lvl1pPr indent="0" marR="0" rtl="0" marL="0" algn="r">
              <a:lnSpc>
                <a:spcPct val="95000"/>
              </a:lnSpc>
              <a:defRPr b="0" u="none" cap="none" i="0" baseline="0" sz="1400" strike="noStrike">
                <a:solidFill>
                  <a:srgbClr val="FFFFFF"/>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6" id="6"/>
          <p:cNvSpPr txBox="1"/>
          <p:nvPr>
            <p:ph idx="11" type="ftr"/>
          </p:nvPr>
        </p:nvSpPr>
        <p:spPr>
          <a:xfrm>
            <a:off x="0" y="9555161"/>
            <a:ext cx="3371850" cy="501650"/>
          </a:xfrm>
          <a:prstGeom prst="rect">
            <a:avLst/>
          </a:prstGeom>
          <a:noFill/>
          <a:ln>
            <a:noFill/>
          </a:ln>
        </p:spPr>
        <p:txBody>
          <a:bodyPr anchorCtr="0" bIns="91425" tIns="91425" anchor="b" lIns="91425" rIns="91425"/>
          <a:lstStyle>
            <a:lvl1pPr indent="0" marR="0" rtl="0" marL="0" algn="l">
              <a:lnSpc>
                <a:spcPct val="95000"/>
              </a:lnSpc>
              <a:defRPr b="0" u="none" cap="none" i="0" baseline="0" sz="1400" strike="noStrike">
                <a:solidFill>
                  <a:srgbClr val="FFFFFF"/>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7" id="7"/>
          <p:cNvSpPr txBox="1"/>
          <p:nvPr>
            <p:ph idx="12" type="sldNum"/>
          </p:nvPr>
        </p:nvSpPr>
        <p:spPr>
          <a:xfrm>
            <a:off x="4398962" y="9555161"/>
            <a:ext cx="3371850" cy="501650"/>
          </a:xfrm>
          <a:prstGeom prst="rect">
            <a:avLst/>
          </a:prstGeom>
          <a:noFill/>
          <a:ln>
            <a:noFill/>
          </a:ln>
        </p:spPr>
        <p:txBody>
          <a:bodyPr anchorCtr="0" bIns="91425" tIns="91425" anchor="b" lIns="91425" rIns="91425"/>
          <a:lstStyle>
            <a:lvl1pPr indent="0" marR="0" rtl="0" marL="0" algn="r">
              <a:lnSpc>
                <a:spcPct val="95000"/>
              </a:lnSpc>
              <a:defRPr b="0" u="none" cap="none" i="0" baseline="0" sz="1400" strike="noStrike">
                <a:solidFill>
                  <a:srgbClr val="FFFFFF"/>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0.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39" id="39"/>
        <p:cNvGrpSpPr/>
        <p:nvPr/>
      </p:nvGrpSpPr>
      <p:grpSpPr>
        <a:xfrm>
          <a:off y="0" x="0"/>
          <a:ext cy="0" cx="0"/>
          <a:chOff y="0" x="0"/>
          <a:chExt cy="0" cx="0"/>
        </a:xfrm>
      </p:grpSpPr>
      <p:sp>
        <p:nvSpPr>
          <p:cNvPr name="Shape 40" id="40"/>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41" id="41"/>
          <p:cNvSpPr txBox="1"/>
          <p:nvPr/>
        </p:nvSpPr>
        <p:spPr>
          <a:xfrm>
            <a:off y="4776787" x="776287"/>
            <a:ext cy="4525961" cx="6218236"/>
          </a:xfrm>
          <a:prstGeom prst="rect">
            <a:avLst/>
          </a:prstGeom>
          <a:noFill/>
          <a:ln>
            <a:noFill/>
          </a:ln>
        </p:spPr>
        <p:txBody>
          <a:bodyPr bIns="45700" tIns="45700" lIns="91425" anchor="ctr" anchorCtr="0" rIns="91425">
            <a:spAutoFit/>
          </a:bodyPr>
          <a:lstStyle/>
          <a:p/>
        </p:txBody>
      </p:sp>
      <p:sp>
        <p:nvSpPr>
          <p:cNvPr name="Shape 42" id="42"/>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43" id="43"/>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11" id="111"/>
        <p:cNvGrpSpPr/>
        <p:nvPr/>
      </p:nvGrpSpPr>
      <p:grpSpPr>
        <a:xfrm>
          <a:off y="0" x="0"/>
          <a:ext cy="0" cx="0"/>
          <a:chOff y="0" x="0"/>
          <a:chExt cy="0" cx="0"/>
        </a:xfrm>
      </p:grpSpPr>
      <p:sp>
        <p:nvSpPr>
          <p:cNvPr name="Shape 112" id="112"/>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113" id="113"/>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114" id="114"/>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115" id="115"/>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41" id="141"/>
        <p:cNvGrpSpPr/>
        <p:nvPr/>
      </p:nvGrpSpPr>
      <p:grpSpPr>
        <a:xfrm>
          <a:off y="0" x="0"/>
          <a:ext cy="0" cx="0"/>
          <a:chOff y="0" x="0"/>
          <a:chExt cy="0" cx="0"/>
        </a:xfrm>
      </p:grpSpPr>
      <p:sp>
        <p:nvSpPr>
          <p:cNvPr name="Shape 142" id="142"/>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143" id="143"/>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144" id="144"/>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145" id="145"/>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49" id="149"/>
        <p:cNvGrpSpPr/>
        <p:nvPr/>
      </p:nvGrpSpPr>
      <p:grpSpPr>
        <a:xfrm>
          <a:off y="0" x="0"/>
          <a:ext cy="0" cx="0"/>
          <a:chOff y="0" x="0"/>
          <a:chExt cy="0" cx="0"/>
        </a:xfrm>
      </p:grpSpPr>
      <p:sp>
        <p:nvSpPr>
          <p:cNvPr name="Shape 150" id="150"/>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151" id="151"/>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152" id="152"/>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153" id="153"/>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57" id="157"/>
        <p:cNvGrpSpPr/>
        <p:nvPr/>
      </p:nvGrpSpPr>
      <p:grpSpPr>
        <a:xfrm>
          <a:off y="0" x="0"/>
          <a:ext cy="0" cx="0"/>
          <a:chOff y="0" x="0"/>
          <a:chExt cy="0" cx="0"/>
        </a:xfrm>
      </p:grpSpPr>
      <p:sp>
        <p:nvSpPr>
          <p:cNvPr name="Shape 158" id="158"/>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159" id="159"/>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160" id="160"/>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161" id="161"/>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65" id="165"/>
        <p:cNvGrpSpPr/>
        <p:nvPr/>
      </p:nvGrpSpPr>
      <p:grpSpPr>
        <a:xfrm>
          <a:off y="0" x="0"/>
          <a:ext cy="0" cx="0"/>
          <a:chOff y="0" x="0"/>
          <a:chExt cy="0" cx="0"/>
        </a:xfrm>
      </p:grpSpPr>
      <p:sp>
        <p:nvSpPr>
          <p:cNvPr name="Shape 166" id="166"/>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167" id="167"/>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168" id="168"/>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169" id="169"/>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204" id="204"/>
        <p:cNvGrpSpPr/>
        <p:nvPr/>
      </p:nvGrpSpPr>
      <p:grpSpPr>
        <a:xfrm>
          <a:off y="0" x="0"/>
          <a:ext cy="0" cx="0"/>
          <a:chOff y="0" x="0"/>
          <a:chExt cy="0" cx="0"/>
        </a:xfrm>
      </p:grpSpPr>
      <p:sp>
        <p:nvSpPr>
          <p:cNvPr name="Shape 205" id="205"/>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206" id="206"/>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207" id="207"/>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208" id="208"/>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212" id="212"/>
        <p:cNvGrpSpPr/>
        <p:nvPr/>
      </p:nvGrpSpPr>
      <p:grpSpPr>
        <a:xfrm>
          <a:off y="0" x="0"/>
          <a:ext cy="0" cx="0"/>
          <a:chOff y="0" x="0"/>
          <a:chExt cy="0" cx="0"/>
        </a:xfrm>
      </p:grpSpPr>
      <p:sp>
        <p:nvSpPr>
          <p:cNvPr name="Shape 213" id="213"/>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214" id="214"/>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215" id="215"/>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216" id="216"/>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47" id="47"/>
        <p:cNvGrpSpPr/>
        <p:nvPr/>
      </p:nvGrpSpPr>
      <p:grpSpPr>
        <a:xfrm>
          <a:off y="0" x="0"/>
          <a:ext cy="0" cx="0"/>
          <a:chOff y="0" x="0"/>
          <a:chExt cy="0" cx="0"/>
        </a:xfrm>
      </p:grpSpPr>
      <p:sp>
        <p:nvSpPr>
          <p:cNvPr name="Shape 48" id="48"/>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49" id="49"/>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50" id="50"/>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51" id="51"/>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55" id="55"/>
        <p:cNvGrpSpPr/>
        <p:nvPr/>
      </p:nvGrpSpPr>
      <p:grpSpPr>
        <a:xfrm>
          <a:off y="0" x="0"/>
          <a:ext cy="0" cx="0"/>
          <a:chOff y="0" x="0"/>
          <a:chExt cy="0" cx="0"/>
        </a:xfrm>
      </p:grpSpPr>
      <p:sp>
        <p:nvSpPr>
          <p:cNvPr name="Shape 56" id="56"/>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57" id="57"/>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58" id="58"/>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59" id="59"/>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3" id="63"/>
        <p:cNvGrpSpPr/>
        <p:nvPr/>
      </p:nvGrpSpPr>
      <p:grpSpPr>
        <a:xfrm>
          <a:off y="0" x="0"/>
          <a:ext cy="0" cx="0"/>
          <a:chOff y="0" x="0"/>
          <a:chExt cy="0" cx="0"/>
        </a:xfrm>
      </p:grpSpPr>
      <p:sp>
        <p:nvSpPr>
          <p:cNvPr name="Shape 64" id="64"/>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65" id="65"/>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66" id="66"/>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67" id="67"/>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1" id="71"/>
        <p:cNvGrpSpPr/>
        <p:nvPr/>
      </p:nvGrpSpPr>
      <p:grpSpPr>
        <a:xfrm>
          <a:off y="0" x="0"/>
          <a:ext cy="0" cx="0"/>
          <a:chOff y="0" x="0"/>
          <a:chExt cy="0" cx="0"/>
        </a:xfrm>
      </p:grpSpPr>
      <p:sp>
        <p:nvSpPr>
          <p:cNvPr name="Shape 72" id="72"/>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73" id="73"/>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74" id="74"/>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75" id="75"/>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9" id="79"/>
        <p:cNvGrpSpPr/>
        <p:nvPr/>
      </p:nvGrpSpPr>
      <p:grpSpPr>
        <a:xfrm>
          <a:off y="0" x="0"/>
          <a:ext cy="0" cx="0"/>
          <a:chOff y="0" x="0"/>
          <a:chExt cy="0" cx="0"/>
        </a:xfrm>
      </p:grpSpPr>
      <p:sp>
        <p:nvSpPr>
          <p:cNvPr name="Shape 80" id="80"/>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81" id="81"/>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82" id="82"/>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83" id="83"/>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7" id="87"/>
        <p:cNvGrpSpPr/>
        <p:nvPr/>
      </p:nvGrpSpPr>
      <p:grpSpPr>
        <a:xfrm>
          <a:off y="0" x="0"/>
          <a:ext cy="0" cx="0"/>
          <a:chOff y="0" x="0"/>
          <a:chExt cy="0" cx="0"/>
        </a:xfrm>
      </p:grpSpPr>
      <p:sp>
        <p:nvSpPr>
          <p:cNvPr name="Shape 88" id="88"/>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89" id="89"/>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90" id="90"/>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91" id="91"/>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95" id="95"/>
        <p:cNvGrpSpPr/>
        <p:nvPr/>
      </p:nvGrpSpPr>
      <p:grpSpPr>
        <a:xfrm>
          <a:off y="0" x="0"/>
          <a:ext cy="0" cx="0"/>
          <a:chOff y="0" x="0"/>
          <a:chExt cy="0" cx="0"/>
        </a:xfrm>
      </p:grpSpPr>
      <p:sp>
        <p:nvSpPr>
          <p:cNvPr name="Shape 96" id="96"/>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97" id="97"/>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98" id="98"/>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99" id="99"/>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03" id="103"/>
        <p:cNvGrpSpPr/>
        <p:nvPr/>
      </p:nvGrpSpPr>
      <p:grpSpPr>
        <a:xfrm>
          <a:off y="0" x="0"/>
          <a:ext cy="0" cx="0"/>
          <a:chOff y="0" x="0"/>
          <a:chExt cy="0" cx="0"/>
        </a:xfrm>
      </p:grpSpPr>
      <p:sp>
        <p:nvSpPr>
          <p:cNvPr name="Shape 104" id="104"/>
          <p:cNvSpPr/>
          <p:nvPr/>
        </p:nvSpPr>
        <p:spPr>
          <a:xfrm>
            <a:off y="763587" x="1138237"/>
            <a:ext cy="3771900" cx="5495924"/>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105" id="105"/>
          <p:cNvSpPr txBox="1"/>
          <p:nvPr/>
        </p:nvSpPr>
        <p:spPr>
          <a:xfrm>
            <a:off y="4776787" x="776287"/>
            <a:ext cy="4435474" cx="6218236"/>
          </a:xfrm>
          <a:prstGeom prst="rect">
            <a:avLst/>
          </a:prstGeom>
          <a:noFill/>
          <a:ln>
            <a:noFill/>
          </a:ln>
        </p:spPr>
        <p:txBody>
          <a:bodyPr bIns="45700" tIns="45700" lIns="91425" anchor="ctr" anchorCtr="0" rIns="91425">
            <a:spAutoFit/>
          </a:bodyPr>
          <a:lstStyle/>
          <a:p/>
        </p:txBody>
      </p:sp>
      <p:sp>
        <p:nvSpPr>
          <p:cNvPr name="Shape 106" id="106"/>
          <p:cNvSpPr txBox="1"/>
          <p:nvPr>
            <p:ph type="body" idx="1"/>
          </p:nvPr>
        </p:nvSpPr>
        <p:spPr>
          <a:xfrm>
            <a:off y="4776787" x="776287"/>
            <a:ext cy="4524374" cx="6216650"/>
          </a:xfrm>
          <a:prstGeom prst="rect">
            <a:avLst/>
          </a:prstGeom>
        </p:spPr>
        <p:txBody>
          <a:bodyPr bIns="91425" tIns="91425" lIns="91425" anchor="ctr" anchorCtr="0" rIns="91425">
            <a:spAutoFit/>
          </a:bodyPr>
          <a:lstStyle/>
          <a:p/>
        </p:txBody>
      </p:sp>
      <p:sp>
        <p:nvSpPr>
          <p:cNvPr name="Shape 107" id="107"/>
          <p:cNvSpPr/>
          <p:nvPr>
            <p:ph type="sldImg" idx="2"/>
          </p:nvPr>
        </p:nvSpPr>
        <p:spPr>
          <a:xfrm>
            <a:off y="763587" x="1138237"/>
            <a:ext cy="3770311" cx="5494337"/>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image" Id="rId2" Target="../media/image00.png"/><Relationship Type="http://schemas.openxmlformats.org/officeDocument/2006/relationships/slideMaster" Id="rId1"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bg>
      <p:bgPr>
        <a:blipFill>
          <a:blip r:embed="rId2"/>
          <a:stretch>
            <a:fillRect/>
          </a:stretch>
        </a:blipFill>
      </p:bgPr>
    </p:bg>
    <p:spTree>
      <p:nvGrpSpPr>
        <p:cNvPr name="Shape 20" id="20"/>
        <p:cNvGrpSpPr/>
        <p:nvPr/>
      </p:nvGrpSpPr>
      <p:grpSpPr>
        <a:xfrm>
          <a:off y="0" x="0"/>
          <a:ext cy="0" cx="0"/>
          <a:chOff y="0" x="0"/>
          <a:chExt cy="0" cx="0"/>
        </a:xfrm>
      </p:grpSpPr>
      <p:sp>
        <p:nvSpPr>
          <p:cNvPr name="Shape 21" id="21"/>
          <p:cNvSpPr txBox="1"/>
          <p:nvPr>
            <p:ph type="title"/>
          </p:nvPr>
        </p:nvSpPr>
        <p:spPr>
          <a:xfrm>
            <a:off y="301625" x="503237"/>
            <a:ext cy="1262062" cx="9070974"/>
          </a:xfrm>
          <a:prstGeom prst="rect">
            <a:avLst/>
          </a:prstGeom>
          <a:noFill/>
          <a:ln>
            <a:noFill/>
          </a:ln>
        </p:spPr>
        <p:txBody>
          <a:bodyPr bIns="91425" tIns="91425" lIns="91425" anchor="ctr" anchorCtr="0" rIns="91425"/>
          <a:lstStyle>
            <a:lvl1pPr algn="ctr" rtl="0">
              <a:lnSpc>
                <a:spcPct val="93000"/>
              </a:lnSpc>
              <a:spcBef>
                <a:spcPts val="0"/>
              </a:spcBef>
              <a:spcAft>
                <a:spcPts val="0"/>
              </a:spcAft>
              <a:defRPr sz="4400">
                <a:solidFill>
                  <a:srgbClr val="FFFFFF"/>
                </a:solidFill>
                <a:latin typeface="Arial"/>
                <a:ea typeface="Arial"/>
                <a:cs typeface="Arial"/>
                <a:sym typeface="Arial"/>
              </a:defRPr>
            </a:lvl1pPr>
            <a:lvl2pPr indent="-285750" algn="ctr" marL="742950" rtl="0">
              <a:lnSpc>
                <a:spcPct val="93000"/>
              </a:lnSpc>
              <a:spcBef>
                <a:spcPts val="0"/>
              </a:spcBef>
              <a:spcAft>
                <a:spcPts val="0"/>
              </a:spcAft>
              <a:defRPr baseline="0" sz="4400">
                <a:solidFill>
                  <a:srgbClr val="FFFFFF"/>
                </a:solidFill>
                <a:latin typeface="Arial"/>
                <a:ea typeface="Arial"/>
                <a:cs typeface="Arial"/>
                <a:sym typeface="Arial"/>
              </a:defRPr>
            </a:lvl2pPr>
            <a:lvl3pPr indent="-228600" algn="ctr" marL="1143000" rtl="0">
              <a:lnSpc>
                <a:spcPct val="93000"/>
              </a:lnSpc>
              <a:spcBef>
                <a:spcPts val="0"/>
              </a:spcBef>
              <a:spcAft>
                <a:spcPts val="0"/>
              </a:spcAft>
              <a:defRPr baseline="0" sz="4400">
                <a:solidFill>
                  <a:srgbClr val="FFFFFF"/>
                </a:solidFill>
                <a:latin typeface="Arial"/>
                <a:ea typeface="Arial"/>
                <a:cs typeface="Arial"/>
                <a:sym typeface="Arial"/>
              </a:defRPr>
            </a:lvl3pPr>
            <a:lvl4pPr indent="-228600" algn="ctr" marL="1600200" rtl="0">
              <a:lnSpc>
                <a:spcPct val="93000"/>
              </a:lnSpc>
              <a:spcBef>
                <a:spcPts val="0"/>
              </a:spcBef>
              <a:spcAft>
                <a:spcPts val="0"/>
              </a:spcAft>
              <a:defRPr baseline="0" sz="4400">
                <a:solidFill>
                  <a:srgbClr val="FFFFFF"/>
                </a:solidFill>
                <a:latin typeface="Arial"/>
                <a:ea typeface="Arial"/>
                <a:cs typeface="Arial"/>
                <a:sym typeface="Arial"/>
              </a:defRPr>
            </a:lvl4pPr>
            <a:lvl5pPr indent="-228600" algn="ctr" marL="2057400" rtl="0">
              <a:lnSpc>
                <a:spcPct val="93000"/>
              </a:lnSpc>
              <a:spcBef>
                <a:spcPts val="0"/>
              </a:spcBef>
              <a:spcAft>
                <a:spcPts val="0"/>
              </a:spcAft>
              <a:defRPr baseline="0" sz="4400">
                <a:solidFill>
                  <a:srgbClr val="FFFFFF"/>
                </a:solidFill>
                <a:latin typeface="Arial"/>
                <a:ea typeface="Arial"/>
                <a:cs typeface="Arial"/>
                <a:sym typeface="Arial"/>
              </a:defRPr>
            </a:lvl5pPr>
            <a:lvl6pPr indent="-228600" algn="ctr" marL="2514600" rtl="0">
              <a:lnSpc>
                <a:spcPct val="93000"/>
              </a:lnSpc>
              <a:spcBef>
                <a:spcPts val="0"/>
              </a:spcBef>
              <a:spcAft>
                <a:spcPts val="0"/>
              </a:spcAft>
              <a:defRPr sz="4400">
                <a:solidFill>
                  <a:srgbClr val="FFFFFF"/>
                </a:solidFill>
                <a:latin typeface="Arial"/>
                <a:ea typeface="Arial"/>
                <a:cs typeface="Arial"/>
                <a:sym typeface="Arial"/>
              </a:defRPr>
            </a:lvl6pPr>
            <a:lvl7pPr indent="-228600" algn="ctr" marL="2971800" rtl="0">
              <a:lnSpc>
                <a:spcPct val="93000"/>
              </a:lnSpc>
              <a:spcBef>
                <a:spcPts val="0"/>
              </a:spcBef>
              <a:spcAft>
                <a:spcPts val="0"/>
              </a:spcAft>
              <a:defRPr sz="4400">
                <a:solidFill>
                  <a:srgbClr val="FFFFFF"/>
                </a:solidFill>
                <a:latin typeface="Arial"/>
                <a:ea typeface="Arial"/>
                <a:cs typeface="Arial"/>
                <a:sym typeface="Arial"/>
              </a:defRPr>
            </a:lvl7pPr>
            <a:lvl8pPr indent="-228600" algn="ctr" marL="3429000" rtl="0">
              <a:lnSpc>
                <a:spcPct val="93000"/>
              </a:lnSpc>
              <a:spcBef>
                <a:spcPts val="0"/>
              </a:spcBef>
              <a:spcAft>
                <a:spcPts val="0"/>
              </a:spcAft>
              <a:defRPr sz="4400">
                <a:solidFill>
                  <a:srgbClr val="FFFFFF"/>
                </a:solidFill>
                <a:latin typeface="Arial"/>
                <a:ea typeface="Arial"/>
                <a:cs typeface="Arial"/>
                <a:sym typeface="Arial"/>
              </a:defRPr>
            </a:lvl8pPr>
            <a:lvl9pPr indent="-228600" algn="ctr" marL="3886200" rtl="0">
              <a:lnSpc>
                <a:spcPct val="93000"/>
              </a:lnSpc>
              <a:spcBef>
                <a:spcPts val="0"/>
              </a:spcBef>
              <a:spcAft>
                <a:spcPts val="0"/>
              </a:spcAft>
              <a:defRPr sz="4400">
                <a:solidFill>
                  <a:srgbClr val="FFFFFF"/>
                </a:solidFill>
                <a:latin typeface="Arial"/>
                <a:ea typeface="Arial"/>
                <a:cs typeface="Arial"/>
                <a:sym typeface="Arial"/>
              </a:defRPr>
            </a:lvl9pPr>
          </a:lstStyle>
          <a:p/>
        </p:txBody>
      </p:sp>
      <p:sp>
        <p:nvSpPr>
          <p:cNvPr name="Shape 22" id="22"/>
          <p:cNvSpPr txBox="1"/>
          <p:nvPr>
            <p:ph type="body" idx="1"/>
          </p:nvPr>
        </p:nvSpPr>
        <p:spPr>
          <a:xfrm>
            <a:off y="1371600" x="457200"/>
            <a:ext cy="914400" cx="9070974"/>
          </a:xfrm>
          <a:prstGeom prst="rect">
            <a:avLst/>
          </a:prstGeom>
          <a:noFill/>
          <a:ln>
            <a:noFill/>
          </a:ln>
        </p:spPr>
        <p:txBody>
          <a:bodyPr bIns="91425" tIns="91425" lIns="91425" anchor="t" anchorCtr="0" rIns="91425"/>
          <a:lstStyle>
            <a:lvl1pPr algn="l" rtl="0">
              <a:lnSpc>
                <a:spcPct val="93000"/>
              </a:lnSpc>
              <a:spcBef>
                <a:spcPts val="0"/>
              </a:spcBef>
              <a:spcAft>
                <a:spcPts val="1400"/>
              </a:spcAft>
              <a:defRPr sz="3200">
                <a:solidFill>
                  <a:srgbClr val="FFFFFF"/>
                </a:solidFill>
                <a:latin typeface="Arial"/>
                <a:ea typeface="Arial"/>
                <a:cs typeface="Arial"/>
                <a:sym typeface="Arial"/>
              </a:defRPr>
            </a:lvl1pPr>
            <a:lvl2pPr indent="-285750" algn="l" marL="742950" rtl="0">
              <a:lnSpc>
                <a:spcPct val="93000"/>
              </a:lnSpc>
              <a:spcBef>
                <a:spcPts val="0"/>
              </a:spcBef>
              <a:spcAft>
                <a:spcPts val="1100"/>
              </a:spcAft>
              <a:defRPr baseline="0" sz="2800">
                <a:solidFill>
                  <a:srgbClr val="FFFFFF"/>
                </a:solidFill>
                <a:latin typeface="Arial"/>
                <a:ea typeface="Arial"/>
                <a:cs typeface="Arial"/>
                <a:sym typeface="Arial"/>
              </a:defRPr>
            </a:lvl2pPr>
            <a:lvl3pPr indent="-228600" algn="l" marL="1143000" rtl="0">
              <a:lnSpc>
                <a:spcPct val="93000"/>
              </a:lnSpc>
              <a:spcBef>
                <a:spcPts val="0"/>
              </a:spcBef>
              <a:spcAft>
                <a:spcPts val="800"/>
              </a:spcAft>
              <a:defRPr baseline="0" sz="2400">
                <a:solidFill>
                  <a:srgbClr val="FFFFFF"/>
                </a:solidFill>
                <a:latin typeface="Arial"/>
                <a:ea typeface="Arial"/>
                <a:cs typeface="Arial"/>
                <a:sym typeface="Arial"/>
              </a:defRPr>
            </a:lvl3pPr>
            <a:lvl4pPr indent="-228600" algn="l" marL="1600200" rtl="0">
              <a:lnSpc>
                <a:spcPct val="93000"/>
              </a:lnSpc>
              <a:spcBef>
                <a:spcPts val="0"/>
              </a:spcBef>
              <a:spcAft>
                <a:spcPts val="500"/>
              </a:spcAft>
              <a:defRPr baseline="0" sz="2000">
                <a:solidFill>
                  <a:srgbClr val="FFFFFF"/>
                </a:solidFill>
                <a:latin typeface="Arial"/>
                <a:ea typeface="Arial"/>
                <a:cs typeface="Arial"/>
                <a:sym typeface="Arial"/>
              </a:defRPr>
            </a:lvl4pPr>
            <a:lvl5pPr indent="-228600" algn="l" marL="2057400" rtl="0">
              <a:lnSpc>
                <a:spcPct val="93000"/>
              </a:lnSpc>
              <a:spcBef>
                <a:spcPts val="0"/>
              </a:spcBef>
              <a:spcAft>
                <a:spcPts val="200"/>
              </a:spcAft>
              <a:defRPr baseline="0" sz="2000">
                <a:solidFill>
                  <a:srgbClr val="FFFFFF"/>
                </a:solidFill>
                <a:latin typeface="Arial"/>
                <a:ea typeface="Arial"/>
                <a:cs typeface="Arial"/>
                <a:sym typeface="Arial"/>
              </a:defRPr>
            </a:lvl5pPr>
            <a:lvl6pPr indent="-228600" algn="l" marL="2514600" rtl="0">
              <a:lnSpc>
                <a:spcPct val="93000"/>
              </a:lnSpc>
              <a:spcBef>
                <a:spcPts val="0"/>
              </a:spcBef>
              <a:spcAft>
                <a:spcPts val="200"/>
              </a:spcAft>
              <a:defRPr sz="3200">
                <a:solidFill>
                  <a:srgbClr val="FFFFFF"/>
                </a:solidFill>
                <a:latin typeface="Arial"/>
                <a:ea typeface="Arial"/>
                <a:cs typeface="Arial"/>
                <a:sym typeface="Arial"/>
              </a:defRPr>
            </a:lvl6pPr>
            <a:lvl7pPr indent="-228600" algn="l" marL="2971800" rtl="0">
              <a:lnSpc>
                <a:spcPct val="93000"/>
              </a:lnSpc>
              <a:spcBef>
                <a:spcPts val="0"/>
              </a:spcBef>
              <a:spcAft>
                <a:spcPts val="200"/>
              </a:spcAft>
              <a:defRPr sz="3200">
                <a:solidFill>
                  <a:srgbClr val="FFFFFF"/>
                </a:solidFill>
                <a:latin typeface="Arial"/>
                <a:ea typeface="Arial"/>
                <a:cs typeface="Arial"/>
                <a:sym typeface="Arial"/>
              </a:defRPr>
            </a:lvl7pPr>
            <a:lvl8pPr indent="-228600" algn="l" marL="3429000" rtl="0">
              <a:lnSpc>
                <a:spcPct val="93000"/>
              </a:lnSpc>
              <a:spcBef>
                <a:spcPts val="0"/>
              </a:spcBef>
              <a:spcAft>
                <a:spcPts val="200"/>
              </a:spcAft>
              <a:defRPr sz="3200">
                <a:solidFill>
                  <a:srgbClr val="FFFFFF"/>
                </a:solidFill>
                <a:latin typeface="Arial"/>
                <a:ea typeface="Arial"/>
                <a:cs typeface="Arial"/>
                <a:sym typeface="Arial"/>
              </a:defRPr>
            </a:lvl8pPr>
            <a:lvl9pPr indent="-228600" algn="l" marL="3886200" rtl="0">
              <a:lnSpc>
                <a:spcPct val="93000"/>
              </a:lnSpc>
              <a:spcBef>
                <a:spcPts val="0"/>
              </a:spcBef>
              <a:spcAft>
                <a:spcPts val="200"/>
              </a:spcAft>
              <a:defRPr sz="3200">
                <a:solidFill>
                  <a:srgbClr val="FFFFFF"/>
                </a:solidFill>
                <a:latin typeface="Arial"/>
                <a:ea typeface="Arial"/>
                <a:cs typeface="Arial"/>
                <a:sym typeface="Arial"/>
              </a:defRPr>
            </a:lvl9pPr>
          </a:lstStyle>
          <a:p/>
        </p:txBody>
      </p:sp>
      <p:sp>
        <p:nvSpPr>
          <p:cNvPr name="Shape 23" id="23"/>
          <p:cNvSpPr txBox="1"/>
          <p:nvPr>
            <p:ph type="dt" idx="10"/>
          </p:nvPr>
        </p:nvSpPr>
        <p:spPr>
          <a:xfrm>
            <a:off y="6886575" x="503237"/>
            <a:ext cy="519112" cx="2346324"/>
          </a:xfrm>
          <a:prstGeom prst="rect">
            <a:avLst/>
          </a:prstGeom>
          <a:noFill/>
          <a:ln>
            <a:noFill/>
          </a:ln>
        </p:spPr>
        <p:txBody>
          <a:bodyPr bIns="91425" tIns="91425" lIns="91425" anchor="t" anchorCtr="0" rIns="91425"/>
          <a:lstStyle>
            <a:lvl1pPr indent="0" marR="0" algn="l" marL="0" rtl="0">
              <a:lnSpc>
                <a:spcPct val="95000"/>
              </a:lnSpc>
              <a:defRPr i="0" baseline="0" strike="noStrike" sz="1400" b="0" cap="none" u="none">
                <a:solidFill>
                  <a:srgbClr val="FFFFFF"/>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24" id="24"/>
          <p:cNvSpPr txBox="1"/>
          <p:nvPr>
            <p:ph type="ftr" idx="11"/>
          </p:nvPr>
        </p:nvSpPr>
        <p:spPr>
          <a:xfrm>
            <a:off y="6886575" x="3448050"/>
            <a:ext cy="519112" cx="3194049"/>
          </a:xfrm>
          <a:prstGeom prst="rect">
            <a:avLst/>
          </a:prstGeom>
          <a:noFill/>
          <a:ln>
            <a:noFill/>
          </a:ln>
        </p:spPr>
        <p:txBody>
          <a:bodyPr bIns="91425" tIns="91425" lIns="91425" anchor="t" anchorCtr="0" rIns="91425"/>
          <a:lstStyle>
            <a:lvl1pPr indent="0" marR="0" algn="ctr" marL="0" rtl="0">
              <a:lnSpc>
                <a:spcPct val="95000"/>
              </a:lnSpc>
              <a:defRPr i="0" baseline="0" strike="noStrike" sz="1400" b="0" cap="none" u="none">
                <a:solidFill>
                  <a:srgbClr val="FFFFFF"/>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25" id="25"/>
          <p:cNvSpPr txBox="1"/>
          <p:nvPr>
            <p:ph type="sldNum" idx="12"/>
          </p:nvPr>
        </p:nvSpPr>
        <p:spPr>
          <a:xfrm>
            <a:off y="6886575" x="7227886"/>
            <a:ext cy="519112" cx="2346324"/>
          </a:xfrm>
          <a:prstGeom prst="rect">
            <a:avLst/>
          </a:prstGeom>
          <a:noFill/>
          <a:ln>
            <a:noFill/>
          </a:ln>
        </p:spPr>
        <p:txBody>
          <a:bodyPr bIns="91425" tIns="91425" lIns="91425" anchor="t" anchorCtr="0" rIns="91425"/>
          <a:lstStyle>
            <a:lvl1pPr indent="0" marR="0" algn="r" marL="0" rtl="0">
              <a:lnSpc>
                <a:spcPct val="95000"/>
              </a:lnSpc>
              <a:defRPr i="0" baseline="0" strike="noStrike" sz="1400" b="0" cap="none" u="none">
                <a:solidFill>
                  <a:srgbClr val="FFFFFF"/>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theme" Id="rId1" Target="../theme/theme2.xml"/></Relationships>
</file>

<file path=ppt/slideMasters/_rels/slideMaster2.xml.rels><?xml version="1.0" encoding="UTF-8" standalone="yes"?><Relationships xmlns="http://schemas.openxmlformats.org/package/2006/relationships"><Relationship Type="http://schemas.openxmlformats.org/officeDocument/2006/relationships/slideLayout" Id="rId2" Target="../slideLayouts/slideLayout1.xml"/><Relationship Type="http://schemas.openxmlformats.org/officeDocument/2006/relationships/image" Id="rId1" Target="../media/image00.png"/><Relationship Type="http://schemas.openxmlformats.org/officeDocument/2006/relationships/theme" Id="rId3"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name="Shape 8" id="8"/>
        <p:cNvGrpSpPr/>
        <p:nvPr/>
      </p:nvGrpSpPr>
      <p:grpSpPr>
        <a:xfrm>
          <a:off y="0" x="0"/>
          <a:ext cy="0" cx="0"/>
          <a:chOff y="0" x="0"/>
          <a:chExt cy="0" cx="0"/>
        </a:xfrm>
      </p:grpSpPr>
      <p:sp>
        <p:nvSpPr>
          <p:cNvPr name="Shape 9" id="9"/>
          <p:cNvSpPr txBox="1"/>
          <p:nvPr>
            <p:ph type="title"/>
          </p:nvPr>
        </p:nvSpPr>
        <p:spPr>
          <a:xfrm>
            <a:off y="301625" x="503237"/>
            <a:ext cy="1260474" cx="9069386"/>
          </a:xfrm>
          <a:prstGeom prst="rect">
            <a:avLst/>
          </a:prstGeom>
          <a:noFill/>
          <a:ln>
            <a:noFill/>
          </a:ln>
        </p:spPr>
        <p:txBody>
          <a:bodyPr bIns="91425" tIns="91425" lIns="91425" anchor="ctr" anchorCtr="0" rIns="91425"/>
          <a:lstStyle>
            <a:lvl1pPr indent="0" marR="0" algn="ctr" marL="0" rtl="0">
              <a:lnSpc>
                <a:spcPct val="93000"/>
              </a:lnSpc>
              <a:spcBef>
                <a:spcPts val="0"/>
              </a:spcBef>
              <a:spcAft>
                <a:spcPts val="0"/>
              </a:spcAft>
              <a:defRPr i="0" baseline="0" strike="noStrike" sz="4400" b="0" cap="none" u="none">
                <a:solidFill>
                  <a:srgbClr val="000000"/>
                </a:solidFill>
                <a:latin typeface="Arial"/>
                <a:ea typeface="Arial"/>
                <a:cs typeface="Arial"/>
                <a:sym typeface="Arial"/>
              </a:defRPr>
            </a:lvl1pPr>
            <a:lvl2pPr indent="-285750" marR="0" algn="ctr" marL="742950" rtl="0">
              <a:lnSpc>
                <a:spcPct val="93000"/>
              </a:lnSpc>
              <a:spcBef>
                <a:spcPts val="0"/>
              </a:spcBef>
              <a:spcAft>
                <a:spcPts val="0"/>
              </a:spcAft>
              <a:defRPr i="0" baseline="0" strike="noStrike" sz="4400" b="0" cap="none" u="none">
                <a:solidFill>
                  <a:srgbClr val="000000"/>
                </a:solidFill>
                <a:latin typeface="Arial"/>
                <a:ea typeface="Arial"/>
                <a:cs typeface="Arial"/>
                <a:sym typeface="Arial"/>
              </a:defRPr>
            </a:lvl2pPr>
            <a:lvl3pPr indent="-228600" marR="0" algn="ctr" marL="1143000" rtl="0">
              <a:lnSpc>
                <a:spcPct val="93000"/>
              </a:lnSpc>
              <a:spcBef>
                <a:spcPts val="0"/>
              </a:spcBef>
              <a:spcAft>
                <a:spcPts val="0"/>
              </a:spcAft>
              <a:defRPr i="0" baseline="0" strike="noStrike" sz="4400" b="0" cap="none" u="none">
                <a:solidFill>
                  <a:srgbClr val="000000"/>
                </a:solidFill>
                <a:latin typeface="Arial"/>
                <a:ea typeface="Arial"/>
                <a:cs typeface="Arial"/>
                <a:sym typeface="Arial"/>
              </a:defRPr>
            </a:lvl3pPr>
            <a:lvl4pPr indent="-228600" marR="0" algn="ctr" marL="1600200" rtl="0">
              <a:lnSpc>
                <a:spcPct val="93000"/>
              </a:lnSpc>
              <a:spcBef>
                <a:spcPts val="0"/>
              </a:spcBef>
              <a:spcAft>
                <a:spcPts val="0"/>
              </a:spcAft>
              <a:defRPr i="0" baseline="0" strike="noStrike" sz="4400" b="0" cap="none" u="none">
                <a:solidFill>
                  <a:srgbClr val="000000"/>
                </a:solidFill>
                <a:latin typeface="Arial"/>
                <a:ea typeface="Arial"/>
                <a:cs typeface="Arial"/>
                <a:sym typeface="Arial"/>
              </a:defRPr>
            </a:lvl4pPr>
            <a:lvl5pPr indent="-228600" marR="0" algn="ctr" marL="2057400" rtl="0">
              <a:lnSpc>
                <a:spcPct val="93000"/>
              </a:lnSpc>
              <a:spcBef>
                <a:spcPts val="0"/>
              </a:spcBef>
              <a:spcAft>
                <a:spcPts val="0"/>
              </a:spcAft>
              <a:defRPr i="0" baseline="0" strike="noStrike" sz="4400" b="0" cap="none" u="none">
                <a:solidFill>
                  <a:srgbClr val="000000"/>
                </a:solidFill>
                <a:latin typeface="Arial"/>
                <a:ea typeface="Arial"/>
                <a:cs typeface="Arial"/>
                <a:sym typeface="Arial"/>
              </a:defRPr>
            </a:lvl5pPr>
            <a:lvl6pPr indent="-228600" marR="0" algn="ctr" marL="2514600" rtl="0">
              <a:lnSpc>
                <a:spcPct val="93000"/>
              </a:lnSpc>
              <a:spcBef>
                <a:spcPts val="0"/>
              </a:spcBef>
              <a:spcAft>
                <a:spcPts val="0"/>
              </a:spcAft>
              <a:defRPr i="0" baseline="0" strike="noStrike" sz="4400" b="0" cap="none" u="none">
                <a:solidFill>
                  <a:srgbClr val="000000"/>
                </a:solidFill>
                <a:latin typeface="Arial"/>
                <a:ea typeface="Arial"/>
                <a:cs typeface="Arial"/>
                <a:sym typeface="Arial"/>
              </a:defRPr>
            </a:lvl6pPr>
            <a:lvl7pPr indent="-228600" marR="0" algn="ctr" marL="2971800" rtl="0">
              <a:lnSpc>
                <a:spcPct val="93000"/>
              </a:lnSpc>
              <a:spcBef>
                <a:spcPts val="0"/>
              </a:spcBef>
              <a:spcAft>
                <a:spcPts val="0"/>
              </a:spcAft>
              <a:defRPr i="0" baseline="0" strike="noStrike" sz="4400" b="0" cap="none" u="none">
                <a:solidFill>
                  <a:srgbClr val="000000"/>
                </a:solidFill>
                <a:latin typeface="Arial"/>
                <a:ea typeface="Arial"/>
                <a:cs typeface="Arial"/>
                <a:sym typeface="Arial"/>
              </a:defRPr>
            </a:lvl7pPr>
            <a:lvl8pPr indent="-228600" marR="0" algn="ctr" marL="3429000" rtl="0">
              <a:lnSpc>
                <a:spcPct val="93000"/>
              </a:lnSpc>
              <a:spcBef>
                <a:spcPts val="0"/>
              </a:spcBef>
              <a:spcAft>
                <a:spcPts val="0"/>
              </a:spcAft>
              <a:defRPr i="0" baseline="0" strike="noStrike" sz="4400" b="0" cap="none" u="none">
                <a:solidFill>
                  <a:srgbClr val="000000"/>
                </a:solidFill>
                <a:latin typeface="Arial"/>
                <a:ea typeface="Arial"/>
                <a:cs typeface="Arial"/>
                <a:sym typeface="Arial"/>
              </a:defRPr>
            </a:lvl8pPr>
            <a:lvl9pPr indent="-228600" marR="0" algn="ctr" marL="3886200" rtl="0">
              <a:lnSpc>
                <a:spcPct val="93000"/>
              </a:lnSpc>
              <a:spcBef>
                <a:spcPts val="0"/>
              </a:spcBef>
              <a:spcAft>
                <a:spcPts val="0"/>
              </a:spcAft>
              <a:defRPr i="0" baseline="0" strike="noStrike" sz="4400" b="0" cap="none" u="none">
                <a:solidFill>
                  <a:srgbClr val="000000"/>
                </a:solidFill>
                <a:latin typeface="Arial"/>
                <a:ea typeface="Arial"/>
                <a:cs typeface="Arial"/>
                <a:sym typeface="Arial"/>
              </a:defRPr>
            </a:lvl9pPr>
          </a:lstStyle>
          <a:p/>
        </p:txBody>
      </p:sp>
      <p:sp>
        <p:nvSpPr>
          <p:cNvPr name="Shape 10" id="10"/>
          <p:cNvSpPr txBox="1"/>
          <p:nvPr>
            <p:ph type="body" idx="1"/>
          </p:nvPr>
        </p:nvSpPr>
        <p:spPr>
          <a:xfrm>
            <a:off y="1768475" x="503237"/>
            <a:ext cy="4987924" cx="9069386"/>
          </a:xfrm>
          <a:prstGeom prst="rect">
            <a:avLst/>
          </a:prstGeom>
          <a:noFill/>
          <a:ln>
            <a:noFill/>
          </a:ln>
        </p:spPr>
        <p:txBody>
          <a:bodyPr bIns="91425" tIns="91425" lIns="91425" anchor="t" anchorCtr="0" rIns="91425"/>
          <a:lstStyle>
            <a:lvl1pPr indent="0" marR="0" algn="l" marL="0" rtl="0">
              <a:lnSpc>
                <a:spcPct val="93000"/>
              </a:lnSpc>
              <a:spcBef>
                <a:spcPts val="0"/>
              </a:spcBef>
              <a:spcAft>
                <a:spcPts val="1400"/>
              </a:spcAft>
              <a:defRPr i="0" baseline="0" strike="noStrike" sz="3200" b="0" cap="none" u="none">
                <a:solidFill>
                  <a:srgbClr val="000000"/>
                </a:solidFill>
                <a:latin typeface="Arial"/>
                <a:ea typeface="Arial"/>
                <a:cs typeface="Arial"/>
                <a:sym typeface="Arial"/>
              </a:defRPr>
            </a:lvl1pPr>
            <a:lvl2pPr indent="-285750" marR="0" algn="l" marL="742950" rtl="0">
              <a:lnSpc>
                <a:spcPct val="93000"/>
              </a:lnSpc>
              <a:spcBef>
                <a:spcPts val="0"/>
              </a:spcBef>
              <a:spcAft>
                <a:spcPts val="1100"/>
              </a:spcAft>
              <a:defRPr i="0" baseline="0" strike="noStrike" sz="2800" b="0" cap="none" u="none">
                <a:solidFill>
                  <a:srgbClr val="000000"/>
                </a:solidFill>
                <a:latin typeface="Arial"/>
                <a:ea typeface="Arial"/>
                <a:cs typeface="Arial"/>
                <a:sym typeface="Arial"/>
              </a:defRPr>
            </a:lvl2pPr>
            <a:lvl3pPr indent="-228600" marR="0" algn="l" marL="1143000" rtl="0">
              <a:lnSpc>
                <a:spcPct val="93000"/>
              </a:lnSpc>
              <a:spcBef>
                <a:spcPts val="0"/>
              </a:spcBef>
              <a:spcAft>
                <a:spcPts val="800"/>
              </a:spcAft>
              <a:defRPr i="0" baseline="0" strike="noStrike" sz="2400" b="0" cap="none" u="none">
                <a:solidFill>
                  <a:srgbClr val="000000"/>
                </a:solidFill>
                <a:latin typeface="Arial"/>
                <a:ea typeface="Arial"/>
                <a:cs typeface="Arial"/>
                <a:sym typeface="Arial"/>
              </a:defRPr>
            </a:lvl3pPr>
            <a:lvl4pPr indent="-228600" marR="0" algn="l" marL="1600200" rtl="0">
              <a:lnSpc>
                <a:spcPct val="93000"/>
              </a:lnSpc>
              <a:spcBef>
                <a:spcPts val="0"/>
              </a:spcBef>
              <a:spcAft>
                <a:spcPts val="500"/>
              </a:spcAft>
              <a:defRPr i="0" baseline="0" strike="noStrike" sz="2000" b="0" cap="none" u="none">
                <a:solidFill>
                  <a:srgbClr val="000000"/>
                </a:solidFill>
                <a:latin typeface="Arial"/>
                <a:ea typeface="Arial"/>
                <a:cs typeface="Arial"/>
                <a:sym typeface="Arial"/>
              </a:defRPr>
            </a:lvl4pPr>
            <a:lvl5pPr indent="-228600" marR="0" algn="l" marL="2057400" rtl="0">
              <a:lnSpc>
                <a:spcPct val="93000"/>
              </a:lnSpc>
              <a:spcBef>
                <a:spcPts val="0"/>
              </a:spcBef>
              <a:spcAft>
                <a:spcPts val="200"/>
              </a:spcAft>
              <a:defRPr i="0" baseline="0" strike="noStrike" sz="2000" b="0" cap="none" u="none">
                <a:solidFill>
                  <a:srgbClr val="000000"/>
                </a:solidFill>
                <a:latin typeface="Arial"/>
                <a:ea typeface="Arial"/>
                <a:cs typeface="Arial"/>
                <a:sym typeface="Arial"/>
              </a:defRPr>
            </a:lvl5pPr>
            <a:lvl6pPr indent="-228600" marR="0" algn="l" marL="2514600" rtl="0">
              <a:lnSpc>
                <a:spcPct val="93000"/>
              </a:lnSpc>
              <a:spcBef>
                <a:spcPts val="0"/>
              </a:spcBef>
              <a:spcAft>
                <a:spcPts val="200"/>
              </a:spcAft>
              <a:defRPr i="0" baseline="0" strike="noStrike" sz="3200" b="0" cap="none" u="none">
                <a:solidFill>
                  <a:srgbClr val="000000"/>
                </a:solidFill>
                <a:latin typeface="Arial"/>
                <a:ea typeface="Arial"/>
                <a:cs typeface="Arial"/>
                <a:sym typeface="Arial"/>
              </a:defRPr>
            </a:lvl6pPr>
            <a:lvl7pPr indent="-228600" marR="0" algn="l" marL="2971800" rtl="0">
              <a:lnSpc>
                <a:spcPct val="93000"/>
              </a:lnSpc>
              <a:spcBef>
                <a:spcPts val="0"/>
              </a:spcBef>
              <a:spcAft>
                <a:spcPts val="200"/>
              </a:spcAft>
              <a:defRPr i="0" baseline="0" strike="noStrike" sz="3200" b="0" cap="none" u="none">
                <a:solidFill>
                  <a:srgbClr val="000000"/>
                </a:solidFill>
                <a:latin typeface="Arial"/>
                <a:ea typeface="Arial"/>
                <a:cs typeface="Arial"/>
                <a:sym typeface="Arial"/>
              </a:defRPr>
            </a:lvl7pPr>
            <a:lvl8pPr indent="-228600" marR="0" algn="l" marL="3429000" rtl="0">
              <a:lnSpc>
                <a:spcPct val="93000"/>
              </a:lnSpc>
              <a:spcBef>
                <a:spcPts val="0"/>
              </a:spcBef>
              <a:spcAft>
                <a:spcPts val="200"/>
              </a:spcAft>
              <a:defRPr i="0" baseline="0" strike="noStrike" sz="3200" b="0" cap="none" u="none">
                <a:solidFill>
                  <a:srgbClr val="000000"/>
                </a:solidFill>
                <a:latin typeface="Arial"/>
                <a:ea typeface="Arial"/>
                <a:cs typeface="Arial"/>
                <a:sym typeface="Arial"/>
              </a:defRPr>
            </a:lvl8pPr>
            <a:lvl9pPr indent="-228600" marR="0" algn="l" marL="3886200" rtl="0">
              <a:lnSpc>
                <a:spcPct val="93000"/>
              </a:lnSpc>
              <a:spcBef>
                <a:spcPts val="0"/>
              </a:spcBef>
              <a:spcAft>
                <a:spcPts val="200"/>
              </a:spcAft>
              <a:defRPr i="0" baseline="0" strike="noStrike" sz="3200" b="0" cap="none" u="none">
                <a:solidFill>
                  <a:srgbClr val="000000"/>
                </a:solidFill>
                <a:latin typeface="Arial"/>
                <a:ea typeface="Arial"/>
                <a:cs typeface="Arial"/>
                <a:sym typeface="Arial"/>
              </a:defRPr>
            </a:lvl9pPr>
          </a:lstStyle>
          <a:p/>
        </p:txBody>
      </p:sp>
      <p:sp>
        <p:nvSpPr>
          <p:cNvPr name="Shape 11" id="11"/>
          <p:cNvSpPr txBox="1"/>
          <p:nvPr>
            <p:ph type="dt" idx="10"/>
          </p:nvPr>
        </p:nvSpPr>
        <p:spPr>
          <a:xfrm>
            <a:off y="6886575" x="503237"/>
            <a:ext cy="519112" cx="2346324"/>
          </a:xfrm>
          <a:prstGeom prst="rect">
            <a:avLst/>
          </a:prstGeom>
          <a:noFill/>
          <a:ln>
            <a:noFill/>
          </a:ln>
        </p:spPr>
        <p:txBody>
          <a:bodyPr bIns="91425" tIns="91425" lIns="91425" anchor="t" anchorCtr="0" rIns="91425"/>
          <a:lstStyle>
            <a:lvl1pPr indent="0" marR="0" algn="l" marL="0" rtl="0">
              <a:lnSpc>
                <a:spcPct val="95000"/>
              </a:lnSpc>
              <a:spcBef>
                <a:spcPts val="0"/>
              </a:spcBef>
              <a:spcAft>
                <a:spcPts val="0"/>
              </a:spcAft>
              <a:defRPr i="0" baseline="0" strike="noStrike" sz="1400" b="0" cap="none" u="none">
                <a:solidFill>
                  <a:srgbClr val="000000"/>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12" id="12"/>
          <p:cNvSpPr txBox="1"/>
          <p:nvPr>
            <p:ph type="ftr" idx="11"/>
          </p:nvPr>
        </p:nvSpPr>
        <p:spPr>
          <a:xfrm>
            <a:off y="6886575" x="3448050"/>
            <a:ext cy="519112" cx="3194049"/>
          </a:xfrm>
          <a:prstGeom prst="rect">
            <a:avLst/>
          </a:prstGeom>
          <a:noFill/>
          <a:ln>
            <a:noFill/>
          </a:ln>
        </p:spPr>
        <p:txBody>
          <a:bodyPr bIns="91425" tIns="91425" lIns="91425" anchor="t" anchorCtr="0" rIns="91425"/>
          <a:lstStyle>
            <a:lvl1pPr indent="0" marR="0" algn="ctr" marL="0" rtl="0">
              <a:lnSpc>
                <a:spcPct val="95000"/>
              </a:lnSpc>
              <a:spcBef>
                <a:spcPts val="0"/>
              </a:spcBef>
              <a:spcAft>
                <a:spcPts val="0"/>
              </a:spcAft>
              <a:defRPr i="0" baseline="0" strike="noStrike" sz="1400" b="0" cap="none" u="none">
                <a:solidFill>
                  <a:srgbClr val="000000"/>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13" id="13"/>
          <p:cNvSpPr txBox="1"/>
          <p:nvPr>
            <p:ph type="sldNum" idx="12"/>
          </p:nvPr>
        </p:nvSpPr>
        <p:spPr>
          <a:xfrm>
            <a:off y="6886575" x="7227886"/>
            <a:ext cy="519112" cx="2346324"/>
          </a:xfrm>
          <a:prstGeom prst="rect">
            <a:avLst/>
          </a:prstGeom>
          <a:noFill/>
          <a:ln>
            <a:noFill/>
          </a:ln>
        </p:spPr>
        <p:txBody>
          <a:bodyPr bIns="91425" tIns="91425" lIns="91425" anchor="t" anchorCtr="0" rIns="91425"/>
          <a:lstStyle>
            <a:lvl1pPr indent="0" marR="0" algn="r" marL="0" rtl="0">
              <a:lnSpc>
                <a:spcPct val="95000"/>
              </a:lnSpc>
              <a:spcBef>
                <a:spcPts val="0"/>
              </a:spcBef>
              <a:spcAft>
                <a:spcPts val="0"/>
              </a:spcAft>
              <a:defRPr i="0" baseline="0" strike="noStrike" sz="1400" b="0" cap="none" u="none">
                <a:solidFill>
                  <a:srgbClr val="000000"/>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Tree>
  </p:cSld>
  <p:clrMap accent6="accent6" tx2="lt2" bg2="dk2" accent5="accent5" tx1="dk1" bg1="lt1" accent4="accent4" accent3="accent3" accent2="accent2" accent1="accent1" folHlink="folHlink" hlink="hlink"/>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1"/>
          <a:stretch>
            <a:fillRect/>
          </a:stretch>
        </a:blipFill>
      </p:bgPr>
    </p:bg>
    <p:spTree>
      <p:nvGrpSpPr>
        <p:cNvPr name="Shape 14" id="14"/>
        <p:cNvGrpSpPr/>
        <p:nvPr/>
      </p:nvGrpSpPr>
      <p:grpSpPr>
        <a:xfrm>
          <a:off y="0" x="0"/>
          <a:ext cy="0" cx="0"/>
          <a:chOff y="0" x="0"/>
          <a:chExt cy="0" cx="0"/>
        </a:xfrm>
      </p:grpSpPr>
      <p:sp>
        <p:nvSpPr>
          <p:cNvPr name="Shape 15" id="15"/>
          <p:cNvSpPr txBox="1"/>
          <p:nvPr>
            <p:ph type="title"/>
          </p:nvPr>
        </p:nvSpPr>
        <p:spPr>
          <a:xfrm>
            <a:off y="301625" x="503237"/>
            <a:ext cy="1260474" cx="9069386"/>
          </a:xfrm>
          <a:prstGeom prst="rect">
            <a:avLst/>
          </a:prstGeom>
          <a:noFill/>
          <a:ln>
            <a:noFill/>
          </a:ln>
        </p:spPr>
        <p:txBody>
          <a:bodyPr bIns="91425" tIns="91425" lIns="91425" anchor="ctr" anchorCtr="0" rIns="91425"/>
          <a:lstStyle>
            <a:lvl1pPr indent="0" marR="0" algn="ctr" marL="0" rtl="0">
              <a:lnSpc>
                <a:spcPct val="93000"/>
              </a:lnSpc>
              <a:spcBef>
                <a:spcPts val="0"/>
              </a:spcBef>
              <a:spcAft>
                <a:spcPts val="0"/>
              </a:spcAft>
              <a:defRPr i="0" baseline="0" strike="noStrike" sz="4400" b="0" cap="none" u="none">
                <a:solidFill>
                  <a:srgbClr val="FFFFFF"/>
                </a:solidFill>
                <a:latin typeface="Arial"/>
                <a:ea typeface="Arial"/>
                <a:cs typeface="Arial"/>
                <a:sym typeface="Arial"/>
              </a:defRPr>
            </a:lvl1pPr>
            <a:lvl2pPr indent="-285750" marR="0" algn="ctr" marL="742950" rtl="0">
              <a:lnSpc>
                <a:spcPct val="93000"/>
              </a:lnSpc>
              <a:spcBef>
                <a:spcPts val="0"/>
              </a:spcBef>
              <a:spcAft>
                <a:spcPts val="0"/>
              </a:spcAft>
              <a:defRPr i="0" baseline="0" strike="noStrike" sz="4400" b="0" cap="none" u="none">
                <a:solidFill>
                  <a:srgbClr val="FFFFFF"/>
                </a:solidFill>
                <a:latin typeface="Arial"/>
                <a:ea typeface="Arial"/>
                <a:cs typeface="Arial"/>
                <a:sym typeface="Arial"/>
              </a:defRPr>
            </a:lvl2pPr>
            <a:lvl3pPr indent="-228600" marR="0" algn="ctr" marL="1143000" rtl="0">
              <a:lnSpc>
                <a:spcPct val="93000"/>
              </a:lnSpc>
              <a:spcBef>
                <a:spcPts val="0"/>
              </a:spcBef>
              <a:spcAft>
                <a:spcPts val="0"/>
              </a:spcAft>
              <a:defRPr i="0" baseline="0" strike="noStrike" sz="4400" b="0" cap="none" u="none">
                <a:solidFill>
                  <a:srgbClr val="FFFFFF"/>
                </a:solidFill>
                <a:latin typeface="Arial"/>
                <a:ea typeface="Arial"/>
                <a:cs typeface="Arial"/>
                <a:sym typeface="Arial"/>
              </a:defRPr>
            </a:lvl3pPr>
            <a:lvl4pPr indent="-228600" marR="0" algn="ctr" marL="1600200" rtl="0">
              <a:lnSpc>
                <a:spcPct val="93000"/>
              </a:lnSpc>
              <a:spcBef>
                <a:spcPts val="0"/>
              </a:spcBef>
              <a:spcAft>
                <a:spcPts val="0"/>
              </a:spcAft>
              <a:defRPr i="0" baseline="0" strike="noStrike" sz="4400" b="0" cap="none" u="none">
                <a:solidFill>
                  <a:srgbClr val="FFFFFF"/>
                </a:solidFill>
                <a:latin typeface="Arial"/>
                <a:ea typeface="Arial"/>
                <a:cs typeface="Arial"/>
                <a:sym typeface="Arial"/>
              </a:defRPr>
            </a:lvl4pPr>
            <a:lvl5pPr indent="-228600" marR="0" algn="ctr" marL="2057400" rtl="0">
              <a:lnSpc>
                <a:spcPct val="93000"/>
              </a:lnSpc>
              <a:spcBef>
                <a:spcPts val="0"/>
              </a:spcBef>
              <a:spcAft>
                <a:spcPts val="0"/>
              </a:spcAft>
              <a:defRPr i="0" baseline="0" strike="noStrike" sz="4400" b="0" cap="none" u="none">
                <a:solidFill>
                  <a:srgbClr val="FFFFFF"/>
                </a:solidFill>
                <a:latin typeface="Arial"/>
                <a:ea typeface="Arial"/>
                <a:cs typeface="Arial"/>
                <a:sym typeface="Arial"/>
              </a:defRPr>
            </a:lvl5pPr>
            <a:lvl6pPr indent="-228600" marR="0" algn="ctr" marL="2514600" rtl="0">
              <a:lnSpc>
                <a:spcPct val="93000"/>
              </a:lnSpc>
              <a:spcBef>
                <a:spcPts val="0"/>
              </a:spcBef>
              <a:spcAft>
                <a:spcPts val="0"/>
              </a:spcAft>
              <a:defRPr i="0" baseline="0" strike="noStrike" sz="4400" b="0" cap="none" u="none">
                <a:solidFill>
                  <a:srgbClr val="FFFFFF"/>
                </a:solidFill>
                <a:latin typeface="Arial"/>
                <a:ea typeface="Arial"/>
                <a:cs typeface="Arial"/>
                <a:sym typeface="Arial"/>
              </a:defRPr>
            </a:lvl6pPr>
            <a:lvl7pPr indent="-228600" marR="0" algn="ctr" marL="2971800" rtl="0">
              <a:lnSpc>
                <a:spcPct val="93000"/>
              </a:lnSpc>
              <a:spcBef>
                <a:spcPts val="0"/>
              </a:spcBef>
              <a:spcAft>
                <a:spcPts val="0"/>
              </a:spcAft>
              <a:defRPr i="0" baseline="0" strike="noStrike" sz="4400" b="0" cap="none" u="none">
                <a:solidFill>
                  <a:srgbClr val="FFFFFF"/>
                </a:solidFill>
                <a:latin typeface="Arial"/>
                <a:ea typeface="Arial"/>
                <a:cs typeface="Arial"/>
                <a:sym typeface="Arial"/>
              </a:defRPr>
            </a:lvl7pPr>
            <a:lvl8pPr indent="-228600" marR="0" algn="ctr" marL="3429000" rtl="0">
              <a:lnSpc>
                <a:spcPct val="93000"/>
              </a:lnSpc>
              <a:spcBef>
                <a:spcPts val="0"/>
              </a:spcBef>
              <a:spcAft>
                <a:spcPts val="0"/>
              </a:spcAft>
              <a:defRPr i="0" baseline="0" strike="noStrike" sz="4400" b="0" cap="none" u="none">
                <a:solidFill>
                  <a:srgbClr val="FFFFFF"/>
                </a:solidFill>
                <a:latin typeface="Arial"/>
                <a:ea typeface="Arial"/>
                <a:cs typeface="Arial"/>
                <a:sym typeface="Arial"/>
              </a:defRPr>
            </a:lvl8pPr>
            <a:lvl9pPr indent="-228600" marR="0" algn="ctr" marL="3886200" rtl="0">
              <a:lnSpc>
                <a:spcPct val="93000"/>
              </a:lnSpc>
              <a:spcBef>
                <a:spcPts val="0"/>
              </a:spcBef>
              <a:spcAft>
                <a:spcPts val="0"/>
              </a:spcAft>
              <a:defRPr i="0" baseline="0" strike="noStrike" sz="4400" b="0" cap="none" u="none">
                <a:solidFill>
                  <a:srgbClr val="FFFFFF"/>
                </a:solidFill>
                <a:latin typeface="Arial"/>
                <a:ea typeface="Arial"/>
                <a:cs typeface="Arial"/>
                <a:sym typeface="Arial"/>
              </a:defRPr>
            </a:lvl9pPr>
          </a:lstStyle>
          <a:p/>
        </p:txBody>
      </p:sp>
      <p:sp>
        <p:nvSpPr>
          <p:cNvPr name="Shape 16" id="16"/>
          <p:cNvSpPr txBox="1"/>
          <p:nvPr>
            <p:ph type="body" idx="1"/>
          </p:nvPr>
        </p:nvSpPr>
        <p:spPr>
          <a:xfrm>
            <a:off y="1768475" x="503237"/>
            <a:ext cy="4987924" cx="9069386"/>
          </a:xfrm>
          <a:prstGeom prst="rect">
            <a:avLst/>
          </a:prstGeom>
          <a:noFill/>
          <a:ln>
            <a:noFill/>
          </a:ln>
        </p:spPr>
        <p:txBody>
          <a:bodyPr bIns="91425" tIns="91425" lIns="91425" anchor="t" anchorCtr="0" rIns="91425"/>
          <a:lstStyle>
            <a:lvl1pPr indent="0" marR="0" algn="l" marL="0" rtl="0">
              <a:lnSpc>
                <a:spcPct val="93000"/>
              </a:lnSpc>
              <a:spcBef>
                <a:spcPts val="0"/>
              </a:spcBef>
              <a:spcAft>
                <a:spcPts val="1400"/>
              </a:spcAft>
              <a:defRPr i="0" baseline="0" strike="noStrike" sz="3200" b="0" cap="none" u="none">
                <a:solidFill>
                  <a:srgbClr val="FFFFFF"/>
                </a:solidFill>
                <a:latin typeface="Arial"/>
                <a:ea typeface="Arial"/>
                <a:cs typeface="Arial"/>
                <a:sym typeface="Arial"/>
              </a:defRPr>
            </a:lvl1pPr>
            <a:lvl2pPr indent="-285750" marR="0" algn="l" marL="742950" rtl="0">
              <a:lnSpc>
                <a:spcPct val="93000"/>
              </a:lnSpc>
              <a:spcBef>
                <a:spcPts val="0"/>
              </a:spcBef>
              <a:spcAft>
                <a:spcPts val="1100"/>
              </a:spcAft>
              <a:defRPr i="0" baseline="0" strike="noStrike" sz="2800" b="0" cap="none" u="none">
                <a:solidFill>
                  <a:srgbClr val="FFFFFF"/>
                </a:solidFill>
                <a:latin typeface="Arial"/>
                <a:ea typeface="Arial"/>
                <a:cs typeface="Arial"/>
                <a:sym typeface="Arial"/>
              </a:defRPr>
            </a:lvl2pPr>
            <a:lvl3pPr indent="-228600" marR="0" algn="l" marL="1143000" rtl="0">
              <a:lnSpc>
                <a:spcPct val="93000"/>
              </a:lnSpc>
              <a:spcBef>
                <a:spcPts val="0"/>
              </a:spcBef>
              <a:spcAft>
                <a:spcPts val="800"/>
              </a:spcAft>
              <a:defRPr i="0" baseline="0" strike="noStrike" sz="2400" b="0" cap="none" u="none">
                <a:solidFill>
                  <a:srgbClr val="FFFFFF"/>
                </a:solidFill>
                <a:latin typeface="Arial"/>
                <a:ea typeface="Arial"/>
                <a:cs typeface="Arial"/>
                <a:sym typeface="Arial"/>
              </a:defRPr>
            </a:lvl3pPr>
            <a:lvl4pPr indent="-228600" marR="0" algn="l" marL="1600200" rtl="0">
              <a:lnSpc>
                <a:spcPct val="93000"/>
              </a:lnSpc>
              <a:spcBef>
                <a:spcPts val="0"/>
              </a:spcBef>
              <a:spcAft>
                <a:spcPts val="500"/>
              </a:spcAft>
              <a:defRPr i="0" baseline="0" strike="noStrike" sz="2000" b="0" cap="none" u="none">
                <a:solidFill>
                  <a:srgbClr val="FFFFFF"/>
                </a:solidFill>
                <a:latin typeface="Arial"/>
                <a:ea typeface="Arial"/>
                <a:cs typeface="Arial"/>
                <a:sym typeface="Arial"/>
              </a:defRPr>
            </a:lvl4pPr>
            <a:lvl5pPr indent="-228600" marR="0" algn="l" marL="2057400" rtl="0">
              <a:lnSpc>
                <a:spcPct val="93000"/>
              </a:lnSpc>
              <a:spcBef>
                <a:spcPts val="0"/>
              </a:spcBef>
              <a:spcAft>
                <a:spcPts val="200"/>
              </a:spcAft>
              <a:defRPr i="0" baseline="0" strike="noStrike" sz="2000" b="0" cap="none" u="none">
                <a:solidFill>
                  <a:srgbClr val="FFFFFF"/>
                </a:solidFill>
                <a:latin typeface="Arial"/>
                <a:ea typeface="Arial"/>
                <a:cs typeface="Arial"/>
                <a:sym typeface="Arial"/>
              </a:defRPr>
            </a:lvl5pPr>
            <a:lvl6pPr indent="-228600" marR="0" algn="l" marL="2514600" rtl="0">
              <a:lnSpc>
                <a:spcPct val="93000"/>
              </a:lnSpc>
              <a:spcBef>
                <a:spcPts val="0"/>
              </a:spcBef>
              <a:spcAft>
                <a:spcPts val="200"/>
              </a:spcAft>
              <a:defRPr i="0" baseline="0" strike="noStrike" sz="3200" b="0" cap="none" u="none">
                <a:solidFill>
                  <a:srgbClr val="FFFFFF"/>
                </a:solidFill>
                <a:latin typeface="Arial"/>
                <a:ea typeface="Arial"/>
                <a:cs typeface="Arial"/>
                <a:sym typeface="Arial"/>
              </a:defRPr>
            </a:lvl6pPr>
            <a:lvl7pPr indent="-228600" marR="0" algn="l" marL="2971800" rtl="0">
              <a:lnSpc>
                <a:spcPct val="93000"/>
              </a:lnSpc>
              <a:spcBef>
                <a:spcPts val="0"/>
              </a:spcBef>
              <a:spcAft>
                <a:spcPts val="200"/>
              </a:spcAft>
              <a:defRPr i="0" baseline="0" strike="noStrike" sz="3200" b="0" cap="none" u="none">
                <a:solidFill>
                  <a:srgbClr val="FFFFFF"/>
                </a:solidFill>
                <a:latin typeface="Arial"/>
                <a:ea typeface="Arial"/>
                <a:cs typeface="Arial"/>
                <a:sym typeface="Arial"/>
              </a:defRPr>
            </a:lvl7pPr>
            <a:lvl8pPr indent="-228600" marR="0" algn="l" marL="3429000" rtl="0">
              <a:lnSpc>
                <a:spcPct val="93000"/>
              </a:lnSpc>
              <a:spcBef>
                <a:spcPts val="0"/>
              </a:spcBef>
              <a:spcAft>
                <a:spcPts val="200"/>
              </a:spcAft>
              <a:defRPr i="0" baseline="0" strike="noStrike" sz="3200" b="0" cap="none" u="none">
                <a:solidFill>
                  <a:srgbClr val="FFFFFF"/>
                </a:solidFill>
                <a:latin typeface="Arial"/>
                <a:ea typeface="Arial"/>
                <a:cs typeface="Arial"/>
                <a:sym typeface="Arial"/>
              </a:defRPr>
            </a:lvl8pPr>
            <a:lvl9pPr indent="-228600" marR="0" algn="l" marL="3886200" rtl="0">
              <a:lnSpc>
                <a:spcPct val="93000"/>
              </a:lnSpc>
              <a:spcBef>
                <a:spcPts val="0"/>
              </a:spcBef>
              <a:spcAft>
                <a:spcPts val="200"/>
              </a:spcAft>
              <a:defRPr i="0" baseline="0" strike="noStrike" sz="3200" b="0" cap="none" u="none">
                <a:solidFill>
                  <a:srgbClr val="FFFFFF"/>
                </a:solidFill>
                <a:latin typeface="Arial"/>
                <a:ea typeface="Arial"/>
                <a:cs typeface="Arial"/>
                <a:sym typeface="Arial"/>
              </a:defRPr>
            </a:lvl9pPr>
          </a:lstStyle>
          <a:p/>
        </p:txBody>
      </p:sp>
      <p:sp>
        <p:nvSpPr>
          <p:cNvPr name="Shape 17" id="17"/>
          <p:cNvSpPr txBox="1"/>
          <p:nvPr>
            <p:ph type="dt" idx="10"/>
          </p:nvPr>
        </p:nvSpPr>
        <p:spPr>
          <a:xfrm>
            <a:off y="6886575" x="503237"/>
            <a:ext cy="519112" cx="2346324"/>
          </a:xfrm>
          <a:prstGeom prst="rect">
            <a:avLst/>
          </a:prstGeom>
          <a:noFill/>
          <a:ln>
            <a:noFill/>
          </a:ln>
        </p:spPr>
        <p:txBody>
          <a:bodyPr bIns="91425" tIns="91425" lIns="91425" anchor="t" anchorCtr="0" rIns="91425"/>
          <a:lstStyle>
            <a:lvl1pPr indent="0" marR="0" algn="l" marL="0" rtl="0">
              <a:lnSpc>
                <a:spcPct val="95000"/>
              </a:lnSpc>
              <a:defRPr i="0" baseline="0" strike="noStrike" sz="1400" b="0" cap="none" u="none">
                <a:solidFill>
                  <a:srgbClr val="FFFFFF"/>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18" id="18"/>
          <p:cNvSpPr txBox="1"/>
          <p:nvPr>
            <p:ph type="ftr" idx="11"/>
          </p:nvPr>
        </p:nvSpPr>
        <p:spPr>
          <a:xfrm>
            <a:off y="6886575" x="3448050"/>
            <a:ext cy="519112" cx="3194049"/>
          </a:xfrm>
          <a:prstGeom prst="rect">
            <a:avLst/>
          </a:prstGeom>
          <a:noFill/>
          <a:ln>
            <a:noFill/>
          </a:ln>
        </p:spPr>
        <p:txBody>
          <a:bodyPr bIns="91425" tIns="91425" lIns="91425" anchor="t" anchorCtr="0" rIns="91425"/>
          <a:lstStyle>
            <a:lvl1pPr indent="0" marR="0" algn="ctr" marL="0" rtl="0">
              <a:lnSpc>
                <a:spcPct val="95000"/>
              </a:lnSpc>
              <a:defRPr i="0" baseline="0" strike="noStrike" sz="1400" b="0" cap="none" u="none">
                <a:solidFill>
                  <a:srgbClr val="FFFFFF"/>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19" id="19"/>
          <p:cNvSpPr txBox="1"/>
          <p:nvPr>
            <p:ph type="sldNum" idx="12"/>
          </p:nvPr>
        </p:nvSpPr>
        <p:spPr>
          <a:xfrm>
            <a:off y="6886575" x="7227886"/>
            <a:ext cy="519112" cx="2346324"/>
          </a:xfrm>
          <a:prstGeom prst="rect">
            <a:avLst/>
          </a:prstGeom>
          <a:noFill/>
          <a:ln>
            <a:noFill/>
          </a:ln>
        </p:spPr>
        <p:txBody>
          <a:bodyPr bIns="91425" tIns="91425" lIns="91425" anchor="t" anchorCtr="0" rIns="91425"/>
          <a:lstStyle>
            <a:lvl1pPr indent="0" marR="0" algn="r" marL="0" rtl="0">
              <a:lnSpc>
                <a:spcPct val="95000"/>
              </a:lnSpc>
              <a:defRPr i="0" baseline="0" strike="noStrike" sz="1400" b="0" cap="none" u="none">
                <a:solidFill>
                  <a:srgbClr val="FFFFFF"/>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Tree>
  </p:cSld>
  <p:clrMap accent6="accent6" tx2="lt2" bg2="dk2" accent5="accent5" tx1="dk1" bg1="lt1" accent4="accent4" accent3="accent3" accent2="accent2" accent1="accent1" folHlink="folHlink" hlink="hlink"/>
  <p:sldLayoutIdLst>
    <p:sldLayoutId id="2147483648" r:id="rId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10.xml.rels><?xml version="1.0" encoding="UTF-8" standalone="yes"?><Relationships xmlns="http://schemas.openxmlformats.org/package/2006/relationships"><Relationship Type="http://schemas.openxmlformats.org/officeDocument/2006/relationships/notesSlide" Id="rId2" Target="../notesSlides/notesSlide10.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11.xml.rels><?xml version="1.0" encoding="UTF-8" standalone="yes"?><Relationships xmlns="http://schemas.openxmlformats.org/package/2006/relationships"><Relationship Type="http://schemas.openxmlformats.org/officeDocument/2006/relationships/notesSlide" Id="rId2" Target="../notesSlides/notesSlide11.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12.xml.rels><?xml version="1.0" encoding="UTF-8" standalone="yes"?><Relationships xmlns="http://schemas.openxmlformats.org/package/2006/relationships"><Relationship Type="http://schemas.openxmlformats.org/officeDocument/2006/relationships/notesSlide" Id="rId2" Target="../notesSlides/notesSlide12.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13.xml.rels><?xml version="1.0" encoding="UTF-8" standalone="yes"?><Relationships xmlns="http://schemas.openxmlformats.org/package/2006/relationships"><Relationship Type="http://schemas.openxmlformats.org/officeDocument/2006/relationships/notesSlide" Id="rId2" Target="../notesSlides/notesSlide13.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14.xml.rels><?xml version="1.0" encoding="UTF-8" standalone="yes"?><Relationships xmlns="http://schemas.openxmlformats.org/package/2006/relationships"><Relationship Type="http://schemas.openxmlformats.org/officeDocument/2006/relationships/notesSlide" Id="rId2" Target="../notesSlides/notesSlide14.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15.xml.rels><?xml version="1.0" encoding="UTF-8" standalone="yes"?><Relationships xmlns="http://schemas.openxmlformats.org/package/2006/relationships"><Relationship Type="http://schemas.openxmlformats.org/officeDocument/2006/relationships/notesSlide" Id="rId2" Target="../notesSlides/notesSlide15.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16.xml.rels><?xml version="1.0" encoding="UTF-8" standalone="yes"?><Relationships xmlns="http://schemas.openxmlformats.org/package/2006/relationships"><Relationship Type="http://schemas.openxmlformats.org/officeDocument/2006/relationships/notesSlide" Id="rId2" Target="../notesSlides/notesSlide16.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5.xml.rels><?xml version="1.0" encoding="UTF-8" standalone="yes"?><Relationships xmlns="http://schemas.openxmlformats.org/package/2006/relationships"><Relationship Type="http://schemas.openxmlformats.org/officeDocument/2006/relationships/notesSlide" Id="rId2" Target="../notesSlides/notesSlide5.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6.xml.rels><?xml version="1.0" encoding="UTF-8" standalone="yes"?><Relationships xmlns="http://schemas.openxmlformats.org/package/2006/relationships"><Relationship Type="http://schemas.openxmlformats.org/officeDocument/2006/relationships/notesSlide" Id="rId2" Target="../notesSlides/notesSlide6.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7.xml.rels><?xml version="1.0" encoding="UTF-8" standalone="yes"?><Relationships xmlns="http://schemas.openxmlformats.org/package/2006/relationships"><Relationship Type="http://schemas.openxmlformats.org/officeDocument/2006/relationships/notesSlide" Id="rId2" Target="../notesSlides/notesSlide7.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8.xml.rels><?xml version="1.0" encoding="UTF-8" standalone="yes"?><Relationships xmlns="http://schemas.openxmlformats.org/package/2006/relationships"><Relationship Type="http://schemas.openxmlformats.org/officeDocument/2006/relationships/notesSlide" Id="rId2" Target="../notesSlides/notesSlide8.xml"/><Relationship Type="http://schemas.openxmlformats.org/officeDocument/2006/relationships/slideLayout" Id="rId1" Target="../slideLayouts/slideLayout1.xml"/><Relationship Type="http://schemas.openxmlformats.org/officeDocument/2006/relationships/image" Id="rId3" Target="../media/image00.png"/></Relationships>
</file>

<file path=ppt/slides/_rels/slide9.xml.rels><?xml version="1.0" encoding="UTF-8" standalone="yes"?><Relationships xmlns="http://schemas.openxmlformats.org/package/2006/relationships"><Relationship Type="http://schemas.openxmlformats.org/officeDocument/2006/relationships/notesSlide" Id="rId2" Target="../notesSlides/notesSlide9.xml"/><Relationship Type="http://schemas.openxmlformats.org/officeDocument/2006/relationships/slideLayout" Id="rId1" Target="../slideLayouts/slideLayout1.xml"/><Relationship Type="http://schemas.openxmlformats.org/officeDocument/2006/relationships/image" Id="rId3" Target="../media/image0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26" id="26"/>
        <p:cNvGrpSpPr/>
        <p:nvPr/>
      </p:nvGrpSpPr>
      <p:grpSpPr>
        <a:xfrm>
          <a:off y="0" x="0"/>
          <a:ext cy="0" cx="0"/>
          <a:chOff y="0" x="0"/>
          <a:chExt cy="0" cx="0"/>
        </a:xfrm>
      </p:grpSpPr>
      <p:sp>
        <p:nvSpPr>
          <p:cNvPr name="Shape 27" id="27"/>
          <p:cNvSpPr txBox="1"/>
          <p:nvPr>
            <p:ph type="title"/>
          </p:nvPr>
        </p:nvSpPr>
        <p:spPr>
          <a:xfrm>
            <a:off y="301625" x="503237"/>
            <a:ext cy="1262062" cx="9070974"/>
          </a:xfrm>
          <a:prstGeom prst="rect">
            <a:avLst/>
          </a:prstGeom>
          <a:noFill/>
          <a:ln>
            <a:noFill/>
          </a:ln>
        </p:spPr>
        <p:txBody>
          <a:bodyPr bIns="0" tIns="38800"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400" b="0" cap="none" u="none">
                <a:solidFill>
                  <a:srgbClr val="FFFFFF"/>
                </a:solidFill>
                <a:latin typeface="Arial"/>
                <a:ea typeface="Arial"/>
                <a:cs typeface="Arial"/>
                <a:sym typeface="Arial"/>
              </a:rPr>
              <a:t>Economics</a:t>
            </a:r>
          </a:p>
        </p:txBody>
      </p:sp>
      <p:sp>
        <p:nvSpPr>
          <p:cNvPr name="Shape 28" id="28"/>
          <p:cNvSpPr txBox="1"/>
          <p:nvPr>
            <p:ph type="body" idx="1"/>
          </p:nvPr>
        </p:nvSpPr>
        <p:spPr>
          <a:xfrm>
            <a:off y="1371600" x="457200"/>
            <a:ext cy="914400" cx="9070974"/>
          </a:xfrm>
          <a:prstGeom prst="rect">
            <a:avLst/>
          </a:prstGeom>
          <a:noFill/>
          <a:ln>
            <a:noFill/>
          </a:ln>
        </p:spPr>
        <p:txBody>
          <a:bodyPr bIns="0" tIns="28200" lIns="0" anchor="t" anchorCtr="0" rIns="0">
            <a:spAutoFit/>
          </a:bodyPr>
          <a:lstStyle/>
          <a:p>
            <a:pPr indent="0" marR="0" algn="ctr" marL="0" rtl="0" lvl="0">
              <a:lnSpc>
                <a:spcPct val="93000"/>
              </a:lnSpc>
              <a:spcBef>
                <a:spcPts val="0"/>
              </a:spcBef>
              <a:spcAft>
                <a:spcPts val="1400"/>
              </a:spcAft>
              <a:buClr>
                <a:srgbClr val="000000"/>
              </a:buClr>
              <a:buSzPct val="25000"/>
              <a:buFont typeface="Arial"/>
              <a:buNone/>
            </a:pPr>
            <a:r>
              <a:rPr lang="en_US" i="0" baseline="0" strike="noStrike" sz="3200" b="0" cap="none" u="none">
                <a:solidFill>
                  <a:srgbClr val="FFFFFF"/>
                </a:solidFill>
                <a:latin typeface="Arial"/>
                <a:ea typeface="Arial"/>
                <a:cs typeface="Arial"/>
                <a:sym typeface="Arial"/>
              </a:rPr>
              <a:t>Major U.S. Schools of Thought</a:t>
            </a:r>
          </a:p>
        </p:txBody>
      </p:sp>
      <p:sp>
        <p:nvSpPr>
          <p:cNvPr name="Shape 29" id="29"/>
          <p:cNvSpPr txBox="1"/>
          <p:nvPr/>
        </p:nvSpPr>
        <p:spPr>
          <a:xfrm>
            <a:off y="2057400" x="6400800"/>
            <a:ext cy="1554162" cx="3429000"/>
          </a:xfrm>
          <a:prstGeom prst="rect">
            <a:avLst/>
          </a:prstGeom>
          <a:noFill/>
          <a:ln w="18350" cap="rnd">
            <a:solidFill>
              <a:srgbClr val="000000"/>
            </a:solidFill>
            <a:prstDash val="solid"/>
            <a:round/>
            <a:headEnd len="med" type="none" w="med"/>
            <a:tailEnd len="med" type="none" w="med"/>
          </a:ln>
        </p:spPr>
        <p:txBody>
          <a:bodyPr bIns="9000" tIns="40750" lIns="9000" anchor="ctr" anchorCtr="0" rIns="9000">
            <a:spAutoFit/>
          </a:bodyPr>
          <a:lstStyle/>
          <a:p>
            <a:pPr indent="0" marR="0" algn="ctr" marL="0" rtl="0" lvl="0">
              <a:lnSpc>
                <a:spcPct val="93000"/>
              </a:lnSpc>
              <a:spcBef>
                <a:spcPts val="0"/>
              </a:spcBef>
              <a:spcAft>
                <a:spcPts val="0"/>
              </a:spcAft>
              <a:buClr>
                <a:srgbClr val="000000"/>
              </a:buClr>
              <a:buSzPct val="25000"/>
              <a:buFont typeface="Arial"/>
              <a:buNone/>
            </a:pPr>
            <a:r>
              <a:rPr lang="en_US" i="1" baseline="0" strike="noStrike" sz="3600" b="0" cap="none" u="none">
                <a:solidFill>
                  <a:srgbClr val="FFFFFF"/>
                </a:solidFill>
                <a:latin typeface="Arial"/>
                <a:ea typeface="Arial"/>
                <a:cs typeface="Arial"/>
                <a:sym typeface="Arial"/>
              </a:rPr>
              <a:t>Laissez-Faire</a:t>
            </a:r>
            <a:r>
              <a:rPr lang="en_US" i="0" baseline="0" strike="noStrike" sz="3600" b="0" cap="none" u="none">
                <a:solidFill>
                  <a:srgbClr val="FFFFFF"/>
                </a:solidFill>
                <a:latin typeface="Arial"/>
                <a:ea typeface="Arial"/>
                <a:cs typeface="Arial"/>
                <a:sym typeface="Arial"/>
              </a:rPr>
              <a:t> Classical</a:t>
            </a:r>
            <a:br>
              <a:rPr lang="en_US" i="0" baseline="0" strike="noStrike" sz="3600" b="0" cap="none" u="none">
                <a:solidFill>
                  <a:srgbClr val="FFFFFF"/>
                </a:solidFill>
                <a:latin typeface="Arial"/>
                <a:ea typeface="Arial"/>
                <a:cs typeface="Arial"/>
                <a:sym typeface="Arial"/>
              </a:rPr>
            </a:br>
            <a:r>
              <a:rPr lang="en_US" i="0" baseline="0" strike="noStrike" sz="3600" b="0" cap="none" u="none">
                <a:solidFill>
                  <a:srgbClr val="FFFFFF"/>
                </a:solidFill>
                <a:latin typeface="Arial"/>
                <a:ea typeface="Arial"/>
                <a:cs typeface="Arial"/>
                <a:sym typeface="Arial"/>
              </a:rPr>
              <a:t>Microeconomic</a:t>
            </a:r>
          </a:p>
        </p:txBody>
      </p:sp>
      <p:sp>
        <p:nvSpPr>
          <p:cNvPr name="Shape 30" id="30"/>
          <p:cNvSpPr txBox="1"/>
          <p:nvPr/>
        </p:nvSpPr>
        <p:spPr>
          <a:xfrm>
            <a:off y="2376486" x="2743200"/>
            <a:ext cy="1052511" cx="3429000"/>
          </a:xfrm>
          <a:prstGeom prst="rect">
            <a:avLst/>
          </a:prstGeom>
          <a:noFill/>
          <a:ln w="18350" cap="rnd">
            <a:solidFill>
              <a:srgbClr val="000000"/>
            </a:solidFill>
            <a:prstDash val="solid"/>
            <a:round/>
            <a:headEnd len="med" type="none" w="med"/>
            <a:tailEnd len="med" type="none" w="med"/>
          </a:ln>
        </p:spPr>
        <p:txBody>
          <a:bodyPr bIns="9000" tIns="40750" lIns="9000" anchor="ctr" anchorCtr="0" rIns="900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3600" b="0" cap="none" u="none">
                <a:solidFill>
                  <a:srgbClr val="FFFFFF"/>
                </a:solidFill>
                <a:latin typeface="Arial"/>
                <a:ea typeface="Arial"/>
                <a:cs typeface="Arial"/>
                <a:sym typeface="Arial"/>
              </a:rPr>
              <a:t>Keynesian</a:t>
            </a:r>
            <a:br>
              <a:rPr lang="en_US" i="0" baseline="0" strike="noStrike" sz="3600" b="0" cap="none" u="none">
                <a:solidFill>
                  <a:srgbClr val="FFFFFF"/>
                </a:solidFill>
                <a:latin typeface="Arial"/>
                <a:ea typeface="Arial"/>
                <a:cs typeface="Arial"/>
                <a:sym typeface="Arial"/>
              </a:rPr>
            </a:br>
            <a:r>
              <a:rPr lang="en_US" i="0" baseline="0" strike="noStrike" sz="3600" b="0" cap="none" u="none">
                <a:solidFill>
                  <a:srgbClr val="FFFFFF"/>
                </a:solidFill>
                <a:latin typeface="Arial"/>
                <a:ea typeface="Arial"/>
                <a:cs typeface="Arial"/>
                <a:sym typeface="Arial"/>
              </a:rPr>
              <a:t>Macroeconomic</a:t>
            </a:r>
          </a:p>
        </p:txBody>
      </p:sp>
      <p:sp>
        <p:nvSpPr>
          <p:cNvPr name="Shape 31" id="31"/>
          <p:cNvSpPr txBox="1"/>
          <p:nvPr/>
        </p:nvSpPr>
        <p:spPr>
          <a:xfrm>
            <a:off y="5027612" x="6858000"/>
            <a:ext cy="1044575" cx="2971799"/>
          </a:xfrm>
          <a:prstGeom prst="rect">
            <a:avLst/>
          </a:prstGeom>
          <a:noFill/>
          <a:ln w="18350" cap="rnd">
            <a:solidFill>
              <a:srgbClr val="000000"/>
            </a:solidFill>
            <a:prstDash val="solid"/>
            <a:round/>
            <a:headEnd len="med" type="none" w="med"/>
            <a:tailEnd len="med" type="none" w="med"/>
          </a:ln>
        </p:spPr>
        <p:txBody>
          <a:bodyPr bIns="9000" tIns="37200" lIns="9000" anchor="ctr" anchorCtr="0" rIns="900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3200" b="0" cap="none" u="none">
                <a:solidFill>
                  <a:srgbClr val="FFFFFF"/>
                </a:solidFill>
                <a:latin typeface="Arial"/>
                <a:ea typeface="Arial"/>
                <a:cs typeface="Arial"/>
                <a:sym typeface="Arial"/>
              </a:rPr>
              <a:t>Austrian School</a:t>
            </a:r>
            <a:r>
              <a:rPr lang="en_US" i="0" baseline="0" strike="noStrike" sz="2000" b="0" cap="none" u="none">
                <a:solidFill>
                  <a:srgbClr val="FFFFFF"/>
                </a:solidFill>
                <a:latin typeface="Arial"/>
                <a:ea typeface="Arial"/>
                <a:cs typeface="Arial"/>
                <a:sym typeface="Arial"/>
              </a:rPr>
              <a:t>(small school until recent recession)</a:t>
            </a:r>
          </a:p>
        </p:txBody>
      </p:sp>
      <p:sp>
        <p:nvSpPr>
          <p:cNvPr name="Shape 32" id="32"/>
          <p:cNvSpPr txBox="1"/>
          <p:nvPr/>
        </p:nvSpPr>
        <p:spPr>
          <a:xfrm>
            <a:off y="5029200" x="3200400"/>
            <a:ext cy="1487486" cx="3429000"/>
          </a:xfrm>
          <a:prstGeom prst="rect">
            <a:avLst/>
          </a:prstGeom>
          <a:noFill/>
          <a:ln w="18350" cap="rnd">
            <a:solidFill>
              <a:srgbClr val="000000"/>
            </a:solidFill>
            <a:prstDash val="solid"/>
            <a:round/>
            <a:headEnd len="med" type="none" w="med"/>
            <a:tailEnd len="med" type="none" w="med"/>
          </a:ln>
        </p:spPr>
        <p:txBody>
          <a:bodyPr bIns="9000" tIns="33675" lIns="9000" anchor="ctr" anchorCtr="0" rIns="900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2800" b="0" cap="none" u="none">
                <a:solidFill>
                  <a:srgbClr val="FFFFFF"/>
                </a:solidFill>
                <a:latin typeface="Arial"/>
                <a:ea typeface="Arial"/>
                <a:cs typeface="Arial"/>
                <a:sym typeface="Arial"/>
              </a:rPr>
              <a:t>Chicago/Monetarist School</a:t>
            </a:r>
            <a:r>
              <a:rPr lang="en_US" i="0" baseline="0" strike="noStrike" sz="2400" b="0" cap="none" u="none">
                <a:solidFill>
                  <a:srgbClr val="FFFFFF"/>
                </a:solidFill>
                <a:latin typeface="Arial"/>
                <a:ea typeface="Arial"/>
                <a:cs typeface="Arial"/>
                <a:sym typeface="Arial"/>
              </a:rPr>
              <a:t>(sometimes called “neo-classical”)</a:t>
            </a:r>
          </a:p>
        </p:txBody>
      </p:sp>
      <p:sp>
        <p:nvSpPr>
          <p:cNvPr name="Shape 33" id="33"/>
          <p:cNvSpPr txBox="1"/>
          <p:nvPr/>
        </p:nvSpPr>
        <p:spPr>
          <a:xfrm>
            <a:off y="5029200" x="228600"/>
            <a:ext cy="823912" cx="2743199"/>
          </a:xfrm>
          <a:prstGeom prst="rect">
            <a:avLst/>
          </a:prstGeom>
          <a:noFill/>
          <a:ln w="18350" cap="rnd">
            <a:solidFill>
              <a:srgbClr val="000000"/>
            </a:solidFill>
            <a:prstDash val="solid"/>
            <a:round/>
            <a:headEnd len="med" type="none" w="med"/>
            <a:tailEnd len="med" type="none" w="med"/>
          </a:ln>
        </p:spPr>
        <p:txBody>
          <a:bodyPr bIns="9000" tIns="31925" lIns="9000" anchor="ctr" anchorCtr="0" rIns="900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2600" b="0" cap="none" u="none">
                <a:solidFill>
                  <a:srgbClr val="FFFFFF"/>
                </a:solidFill>
                <a:latin typeface="Arial"/>
                <a:ea typeface="Arial"/>
                <a:cs typeface="Arial"/>
                <a:sym typeface="Arial"/>
              </a:rPr>
              <a:t>Behavioral Finance School</a:t>
            </a:r>
          </a:p>
        </p:txBody>
      </p:sp>
      <p:cxnSp>
        <p:nvCxnSpPr>
          <p:cNvPr name="Shape 34" id="34"/>
          <p:cNvCxnSpPr/>
          <p:nvPr/>
        </p:nvCxnSpPr>
        <p:spPr>
          <a:xfrm flipH="1">
            <a:off y="3429000" x="2741611"/>
            <a:ext cy="1600199" cx="231775"/>
          </a:xfrm>
          <a:prstGeom prst="straightConnector1">
            <a:avLst/>
          </a:prstGeom>
          <a:noFill/>
          <a:ln w="9525" cap="rnd">
            <a:solidFill>
              <a:srgbClr val="000000"/>
            </a:solidFill>
            <a:prstDash val="solid"/>
            <a:round/>
            <a:headEnd len="med" type="none" w="med"/>
            <a:tailEnd len="med" type="none" w="med"/>
          </a:ln>
        </p:spPr>
      </p:cxnSp>
      <p:cxnSp>
        <p:nvCxnSpPr>
          <p:cNvPr name="Shape 35" id="35"/>
          <p:cNvCxnSpPr/>
          <p:nvPr/>
        </p:nvCxnSpPr>
        <p:spPr>
          <a:xfrm>
            <a:off y="3429000" x="3657600"/>
            <a:ext cy="1600199" cx="685799"/>
          </a:xfrm>
          <a:prstGeom prst="straightConnector1">
            <a:avLst/>
          </a:prstGeom>
          <a:noFill/>
          <a:ln w="9525" cap="rnd">
            <a:solidFill>
              <a:srgbClr val="000000"/>
            </a:solidFill>
            <a:prstDash val="solid"/>
            <a:round/>
            <a:headEnd len="med" type="none" w="med"/>
            <a:tailEnd len="med" type="none" w="med"/>
          </a:ln>
        </p:spPr>
      </p:cxnSp>
      <p:cxnSp>
        <p:nvCxnSpPr>
          <p:cNvPr name="Shape 36" id="36"/>
          <p:cNvCxnSpPr/>
          <p:nvPr/>
        </p:nvCxnSpPr>
        <p:spPr>
          <a:xfrm flipH="1">
            <a:off y="3657600" x="5484812"/>
            <a:ext cy="1371599" cx="917575"/>
          </a:xfrm>
          <a:prstGeom prst="straightConnector1">
            <a:avLst/>
          </a:prstGeom>
          <a:noFill/>
          <a:ln w="9525" cap="rnd">
            <a:solidFill>
              <a:srgbClr val="000000"/>
            </a:solidFill>
            <a:prstDash val="solid"/>
            <a:round/>
            <a:headEnd len="med" type="none" w="med"/>
            <a:tailEnd len="med" type="none" w="med"/>
          </a:ln>
        </p:spPr>
      </p:cxnSp>
      <p:cxnSp>
        <p:nvCxnSpPr>
          <p:cNvPr name="Shape 37" id="37"/>
          <p:cNvCxnSpPr/>
          <p:nvPr/>
        </p:nvCxnSpPr>
        <p:spPr>
          <a:xfrm>
            <a:off y="3657600" x="7315200"/>
            <a:ext cy="1371599" cx="457200"/>
          </a:xfrm>
          <a:prstGeom prst="straightConnector1">
            <a:avLst/>
          </a:prstGeom>
          <a:noFill/>
          <a:ln w="9525" cap="rnd">
            <a:solidFill>
              <a:srgbClr val="000000"/>
            </a:solidFill>
            <a:prstDash val="solid"/>
            <a:round/>
            <a:headEnd len="med" type="none" w="med"/>
            <a:tailEnd len="med" type="none" w="med"/>
          </a:ln>
        </p:spPr>
      </p:cxnSp>
      <p:sp>
        <p:nvSpPr>
          <p:cNvPr name="Shape 38" id="38"/>
          <p:cNvSpPr txBox="1"/>
          <p:nvPr/>
        </p:nvSpPr>
        <p:spPr>
          <a:xfrm>
            <a:off y="2286000" x="457200"/>
            <a:ext cy="1209675" cx="2057400"/>
          </a:xfrm>
          <a:prstGeom prst="rect">
            <a:avLst/>
          </a:prstGeom>
          <a:noFill/>
          <a:ln w="18350" cap="rnd">
            <a:solidFill>
              <a:srgbClr val="000000"/>
            </a:solidFill>
            <a:prstDash val="solid"/>
            <a:round/>
            <a:headEnd len="med" type="none" w="med"/>
            <a:tailEnd len="med" type="none" w="med"/>
          </a:ln>
        </p:spPr>
        <p:txBody>
          <a:bodyPr bIns="9000" tIns="40750" lIns="9000" anchor="ctr" anchorCtr="0" rIns="900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3600" b="0" cap="none" u="none">
                <a:solidFill>
                  <a:srgbClr val="FFFFFF"/>
                </a:solidFill>
                <a:latin typeface="Arial"/>
                <a:ea typeface="Arial"/>
                <a:cs typeface="Arial"/>
                <a:sym typeface="Arial"/>
              </a:rPr>
              <a:t>Marxist </a:t>
            </a:r>
            <a:r>
              <a:rPr lang="en_US" i="0" baseline="0" strike="noStrike" sz="2400" b="0" cap="none" u="none">
                <a:solidFill>
                  <a:srgbClr val="FFFFFF"/>
                </a:solidFill>
                <a:latin typeface="Arial"/>
                <a:ea typeface="Arial"/>
                <a:cs typeface="Arial"/>
                <a:sym typeface="Arial"/>
              </a:rPr>
              <a:t>(no longer a major school)</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108" id="108"/>
        <p:cNvGrpSpPr/>
        <p:nvPr/>
      </p:nvGrpSpPr>
      <p:grpSpPr>
        <a:xfrm>
          <a:off y="0" x="0"/>
          <a:ext cy="0" cx="0"/>
          <a:chOff y="0" x="0"/>
          <a:chExt cy="0" cx="0"/>
        </a:xfrm>
      </p:grpSpPr>
      <p:sp>
        <p:nvSpPr>
          <p:cNvPr name="Shape 109" id="109"/>
          <p:cNvSpPr txBox="1"/>
          <p:nvPr>
            <p:ph type="title"/>
          </p:nvPr>
        </p:nvSpPr>
        <p:spPr>
          <a:xfrm>
            <a:off y="346075" x="503237"/>
            <a:ext cy="1171575" cx="9070974"/>
          </a:xfrm>
          <a:prstGeom prst="rect">
            <a:avLst/>
          </a:prstGeom>
          <a:noFill/>
          <a:ln>
            <a:noFill/>
          </a:ln>
        </p:spPr>
        <p:txBody>
          <a:bodyPr bIns="0" tIns="38800"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400" b="0" cap="none" u="none">
                <a:solidFill>
                  <a:srgbClr val="FFFFFF"/>
                </a:solidFill>
                <a:latin typeface="Arial"/>
                <a:ea typeface="Arial"/>
                <a:cs typeface="Arial"/>
                <a:sym typeface="Arial"/>
              </a:rPr>
              <a:t>Able's Manufacturing Economy</a:t>
            </a:r>
          </a:p>
        </p:txBody>
      </p:sp>
      <p:sp>
        <p:nvSpPr>
          <p:cNvPr name="Shape 110" id="110"/>
          <p:cNvSpPr txBox="1"/>
          <p:nvPr>
            <p:ph type="body" idx="1"/>
          </p:nvPr>
        </p:nvSpPr>
        <p:spPr>
          <a:xfrm>
            <a:off y="1768475" x="503237"/>
            <a:ext cy="4899025" cx="9070974"/>
          </a:xfrm>
          <a:prstGeom prst="rect">
            <a:avLst/>
          </a:prstGeom>
          <a:noFill/>
          <a:ln>
            <a:noFill/>
          </a:ln>
        </p:spPr>
        <p:txBody>
          <a:bodyPr bIns="0" tIns="28200" lIns="0" anchor="t" anchorCtr="0" rIns="0">
            <a:spAutoFit/>
          </a:bodyPr>
          <a:lstStyle/>
          <a:p>
            <a:pPr indent="0" marR="0" algn="l" marL="0" rtl="0" lvl="0">
              <a:lnSpc>
                <a:spcPct val="93000"/>
              </a:lnSpc>
              <a:spcBef>
                <a:spcPts val="0"/>
              </a:spcBef>
              <a:spcAft>
                <a:spcPts val="1400"/>
              </a:spcAft>
              <a:buClr>
                <a:srgbClr val="FFCC99"/>
              </a:buClr>
              <a:buSzPct val="44270"/>
              <a:buFont typeface="Arial"/>
              <a:buChar char="•"/>
            </a:pPr>
            <a:r>
              <a:rPr lang="en_US" i="0" baseline="0" strike="noStrike" sz="3200" b="0" cap="none" u="none">
                <a:solidFill>
                  <a:srgbClr val="FFFFFF"/>
                </a:solidFill>
                <a:latin typeface="Arial"/>
                <a:ea typeface="Arial"/>
                <a:cs typeface="Arial"/>
                <a:sym typeface="Arial"/>
              </a:rPr>
              <a:t>Able decides to charge 14 fish for each surfboard.</a:t>
            </a:r>
          </a:p>
          <a:p>
            <a:pPr indent="0" marR="0" algn="l" marL="0" rtl="0" lvl="0">
              <a:lnSpc>
                <a:spcPct val="93000"/>
              </a:lnSpc>
              <a:spcBef>
                <a:spcPts val="0"/>
              </a:spcBef>
              <a:spcAft>
                <a:spcPts val="1400"/>
              </a:spcAft>
              <a:buClr>
                <a:srgbClr val="FFCC99"/>
              </a:buClr>
              <a:buSzPct val="44270"/>
              <a:buFont typeface="Arial"/>
              <a:buChar char="•"/>
            </a:pPr>
            <a:r>
              <a:rPr lang="en_US" i="0" baseline="0" strike="noStrike" sz="3200" b="0" cap="none" u="none">
                <a:solidFill>
                  <a:srgbClr val="FFFFFF"/>
                </a:solidFill>
                <a:latin typeface="Arial"/>
                <a:ea typeface="Arial"/>
                <a:cs typeface="Arial"/>
                <a:sym typeface="Arial"/>
              </a:rPr>
              <a:t>Charlie and Baker can each fish every day for two weeks, producing two fish per day and buy a surfboard, or they can go without. That's their </a:t>
            </a:r>
            <a:r>
              <a:rPr lang="en_US" i="0" baseline="0" strike="noStrike" sz="3200" b="0" cap="none" u="none">
                <a:solidFill>
                  <a:srgbClr val="FFFF00"/>
                </a:solidFill>
                <a:latin typeface="Arial"/>
                <a:ea typeface="Arial"/>
                <a:cs typeface="Arial"/>
                <a:sym typeface="Arial"/>
              </a:rPr>
              <a:t>opportunity cost</a:t>
            </a:r>
            <a:r>
              <a:rPr lang="en_US" i="0" baseline="0" strike="noStrike" sz="3200" b="0" cap="none" u="none">
                <a:solidFill>
                  <a:srgbClr val="FFFFFF"/>
                </a:solidFill>
                <a:latin typeface="Arial"/>
                <a:ea typeface="Arial"/>
                <a:cs typeface="Arial"/>
                <a:sym typeface="Arial"/>
              </a:rPr>
              <a:t>. Charlie decides he's willing to pay 10 fish for a surfboard, but no more, while Baker really wants a surfboard and is willing to pay as much as 20 fish for a surfboard.</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116" id="116"/>
        <p:cNvGrpSpPr/>
        <p:nvPr/>
      </p:nvGrpSpPr>
      <p:grpSpPr>
        <a:xfrm>
          <a:off y="0" x="0"/>
          <a:ext cy="0" cx="0"/>
          <a:chOff y="0" x="0"/>
          <a:chExt cy="0" cx="0"/>
        </a:xfrm>
      </p:grpSpPr>
      <p:sp>
        <p:nvSpPr>
          <p:cNvPr name="Shape 117" id="117"/>
          <p:cNvSpPr txBox="1"/>
          <p:nvPr>
            <p:ph type="title"/>
          </p:nvPr>
        </p:nvSpPr>
        <p:spPr>
          <a:xfrm>
            <a:off y="346075" x="503237"/>
            <a:ext cy="1171575" cx="9070974"/>
          </a:xfrm>
          <a:prstGeom prst="rect">
            <a:avLst/>
          </a:prstGeom>
          <a:noFill/>
          <a:ln>
            <a:noFill/>
          </a:ln>
        </p:spPr>
        <p:txBody>
          <a:bodyPr bIns="0" tIns="35275"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000" b="0" cap="none" u="none">
                <a:solidFill>
                  <a:srgbClr val="FFFFFF"/>
                </a:solidFill>
                <a:latin typeface="Arial"/>
                <a:ea typeface="Arial"/>
                <a:cs typeface="Arial"/>
                <a:sym typeface="Arial"/>
              </a:rPr>
              <a:t>Able's Surfboard Supply/Demand Curve</a:t>
            </a:r>
          </a:p>
        </p:txBody>
      </p:sp>
      <p:sp>
        <p:nvSpPr>
          <p:cNvPr name="Shape 118" id="118"/>
          <p:cNvSpPr txBox="1"/>
          <p:nvPr>
            <p:ph type="body" idx="1"/>
          </p:nvPr>
        </p:nvSpPr>
        <p:spPr>
          <a:xfrm>
            <a:off y="6400800" x="914400"/>
            <a:ext cy="395287" cx="8915400"/>
          </a:xfrm>
          <a:prstGeom prst="rect">
            <a:avLst/>
          </a:prstGeom>
          <a:noFill/>
          <a:ln>
            <a:noFill/>
          </a:ln>
        </p:spPr>
        <p:txBody>
          <a:bodyPr bIns="0" tIns="24675" lIns="0" anchor="t" anchorCtr="0" rIns="0">
            <a:spAutoFit/>
          </a:bodyPr>
          <a:lstStyle/>
          <a:p>
            <a:pPr indent="-285750" marR="0" algn="l" marL="742950" rtl="0" lvl="1">
              <a:lnSpc>
                <a:spcPct val="93000"/>
              </a:lnSpc>
              <a:spcBef>
                <a:spcPts val="0"/>
              </a:spcBef>
              <a:spcAft>
                <a:spcPts val="1100"/>
              </a:spcAft>
              <a:buClr>
                <a:srgbClr val="000000"/>
              </a:buClr>
              <a:buSzPct val="25000"/>
              <a:buFont typeface="Arial"/>
              <a:buNone/>
            </a:pPr>
            <a:r>
              <a:rPr lang="en_US" i="0" baseline="0" strike="noStrike" sz="2800" b="0" cap="none" u="none">
                <a:solidFill>
                  <a:srgbClr val="FFFFFF"/>
                </a:solidFill>
                <a:latin typeface="Arial"/>
                <a:ea typeface="Arial"/>
                <a:cs typeface="Arial"/>
                <a:sym typeface="Arial"/>
              </a:rPr>
              <a:t>0					1						2</a:t>
            </a:r>
          </a:p>
        </p:txBody>
      </p:sp>
      <p:cxnSp>
        <p:nvCxnSpPr>
          <p:cNvPr name="Shape 119" id="119"/>
          <p:cNvCxnSpPr/>
          <p:nvPr/>
        </p:nvCxnSpPr>
        <p:spPr>
          <a:xfrm>
            <a:off y="1828800" x="2286000"/>
            <a:ext cy="4343400" cx="1587"/>
          </a:xfrm>
          <a:prstGeom prst="straightConnector1">
            <a:avLst/>
          </a:prstGeom>
          <a:noFill/>
          <a:ln w="91425" cap="rnd">
            <a:solidFill>
              <a:srgbClr val="FFFFFF"/>
            </a:solidFill>
            <a:prstDash val="solid"/>
            <a:round/>
            <a:headEnd len="med" type="none" w="med"/>
            <a:tailEnd len="med" type="none" w="med"/>
          </a:ln>
        </p:spPr>
      </p:cxnSp>
      <p:cxnSp>
        <p:nvCxnSpPr>
          <p:cNvPr name="Shape 120" id="120"/>
          <p:cNvCxnSpPr/>
          <p:nvPr/>
        </p:nvCxnSpPr>
        <p:spPr>
          <a:xfrm flipH="1">
            <a:off y="6172200" x="2284411"/>
            <a:ext cy="1587" cx="7318375"/>
          </a:xfrm>
          <a:prstGeom prst="straightConnector1">
            <a:avLst/>
          </a:prstGeom>
          <a:noFill/>
          <a:ln w="91425" cap="rnd">
            <a:solidFill>
              <a:srgbClr val="FFFFFF"/>
            </a:solidFill>
            <a:prstDash val="solid"/>
            <a:round/>
            <a:headEnd len="med" type="none" w="med"/>
            <a:tailEnd len="med" type="none" w="med"/>
          </a:ln>
        </p:spPr>
      </p:cxnSp>
      <p:sp>
        <p:nvSpPr>
          <p:cNvPr name="Shape 121" id="121"/>
          <p:cNvSpPr txBox="1"/>
          <p:nvPr/>
        </p:nvSpPr>
        <p:spPr>
          <a:xfrm>
            <a:off y="6858000" x="457200"/>
            <a:ext cy="339724" cx="9070974"/>
          </a:xfrm>
          <a:prstGeom prst="rect">
            <a:avLst/>
          </a:prstGeom>
          <a:noFill/>
          <a:ln>
            <a:noFill/>
          </a:ln>
        </p:spPr>
        <p:txBody>
          <a:bodyPr bIns="0" tIns="21150" lIns="0" anchor="t" anchorCtr="0" rIns="0">
            <a:spAutoFit/>
          </a:bodyPr>
          <a:lstStyle/>
          <a:p>
            <a:pPr indent="428625" marR="0" algn="l" marL="3025775" rtl="0" lvl="3">
              <a:lnSpc>
                <a:spcPct val="93000"/>
              </a:lnSpc>
              <a:spcBef>
                <a:spcPts val="0"/>
              </a:spcBef>
              <a:spcAft>
                <a:spcPts val="500"/>
              </a:spcAft>
              <a:buClr>
                <a:srgbClr val="000000"/>
              </a:buClr>
              <a:buSzPct val="25000"/>
              <a:buFont typeface="Arial"/>
              <a:buNone/>
            </a:pPr>
            <a:r>
              <a:rPr lang="en_US" i="0" baseline="0" strike="noStrike" sz="2400" b="0" cap="none" u="none">
                <a:solidFill>
                  <a:srgbClr val="FFFFFF"/>
                </a:solidFill>
                <a:latin typeface="Arial"/>
                <a:ea typeface="Arial"/>
                <a:cs typeface="Arial"/>
                <a:sym typeface="Arial"/>
              </a:rPr>
              <a:t>Total Surfboard Sales</a:t>
            </a:r>
          </a:p>
        </p:txBody>
      </p:sp>
      <p:sp>
        <p:nvSpPr>
          <p:cNvPr name="Shape 122" id="122"/>
          <p:cNvSpPr txBox="1"/>
          <p:nvPr/>
        </p:nvSpPr>
        <p:spPr>
          <a:xfrm>
            <a:off y="3027361" x="228600"/>
            <a:ext cy="2459037" cx="1600199"/>
          </a:xfrm>
          <a:prstGeom prst="rect">
            <a:avLst/>
          </a:prstGeom>
          <a:noFill/>
          <a:ln>
            <a:noFill/>
          </a:ln>
        </p:spPr>
        <p:txBody>
          <a:bodyPr bIns="45000" tIns="64400"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2200" b="0" cap="none" u="none">
                <a:solidFill>
                  <a:srgbClr val="FFFFFF"/>
                </a:solidFill>
                <a:latin typeface="Arial"/>
                <a:ea typeface="Arial"/>
                <a:cs typeface="Arial"/>
                <a:sym typeface="Arial"/>
              </a:rPr>
              <a:t>Price for Surfboard in Fish</a:t>
            </a:r>
          </a:p>
        </p:txBody>
      </p:sp>
      <p:sp>
        <p:nvSpPr>
          <p:cNvPr name="Shape 123" id="123"/>
          <p:cNvSpPr txBox="1"/>
          <p:nvPr/>
        </p:nvSpPr>
        <p:spPr>
          <a:xfrm>
            <a:off y="5943600" x="1828800"/>
            <a:ext cy="401637" cx="4114800"/>
          </a:xfrm>
          <a:prstGeom prst="rect">
            <a:avLst/>
          </a:prstGeom>
          <a:noFill/>
          <a:ln>
            <a:noFill/>
          </a:ln>
        </p:spPr>
        <p:txBody>
          <a:bodyPr bIns="45000" tIns="64400"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2200" b="0" cap="none" u="none">
                <a:solidFill>
                  <a:srgbClr val="FFFFFF"/>
                </a:solidFill>
                <a:latin typeface="Arial"/>
                <a:ea typeface="Arial"/>
                <a:cs typeface="Arial"/>
                <a:sym typeface="Arial"/>
              </a:rPr>
              <a:t>0</a:t>
            </a:r>
          </a:p>
        </p:txBody>
      </p:sp>
      <p:sp>
        <p:nvSpPr>
          <p:cNvPr name="Shape 124" id="124"/>
          <p:cNvSpPr txBox="1"/>
          <p:nvPr/>
        </p:nvSpPr>
        <p:spPr>
          <a:xfrm>
            <a:off y="4572000" x="1600200"/>
            <a:ext cy="401637" cx="4114800"/>
          </a:xfrm>
          <a:prstGeom prst="rect">
            <a:avLst/>
          </a:prstGeom>
          <a:noFill/>
          <a:ln>
            <a:noFill/>
          </a:ln>
        </p:spPr>
        <p:txBody>
          <a:bodyPr bIns="45000" tIns="64400"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2200" b="0" cap="none" u="none">
                <a:solidFill>
                  <a:srgbClr val="FFFFFF"/>
                </a:solidFill>
                <a:latin typeface="Arial"/>
                <a:ea typeface="Arial"/>
                <a:cs typeface="Arial"/>
                <a:sym typeface="Arial"/>
              </a:rPr>
              <a:t>10</a:t>
            </a:r>
          </a:p>
        </p:txBody>
      </p:sp>
      <p:sp>
        <p:nvSpPr>
          <p:cNvPr name="Shape 125" id="125"/>
          <p:cNvSpPr txBox="1"/>
          <p:nvPr/>
        </p:nvSpPr>
        <p:spPr>
          <a:xfrm>
            <a:off y="3255961" x="1600200"/>
            <a:ext cy="401637" cx="4114800"/>
          </a:xfrm>
          <a:prstGeom prst="rect">
            <a:avLst/>
          </a:prstGeom>
          <a:noFill/>
          <a:ln>
            <a:noFill/>
          </a:ln>
        </p:spPr>
        <p:txBody>
          <a:bodyPr bIns="45000" tIns="64400"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2200" b="0" cap="none" u="none">
                <a:solidFill>
                  <a:srgbClr val="FFFFFF"/>
                </a:solidFill>
                <a:latin typeface="Arial"/>
                <a:ea typeface="Arial"/>
                <a:cs typeface="Arial"/>
                <a:sym typeface="Arial"/>
              </a:rPr>
              <a:t>20</a:t>
            </a:r>
          </a:p>
        </p:txBody>
      </p:sp>
      <p:sp>
        <p:nvSpPr>
          <p:cNvPr name="Shape 126" id="126"/>
          <p:cNvSpPr txBox="1"/>
          <p:nvPr/>
        </p:nvSpPr>
        <p:spPr>
          <a:xfrm>
            <a:off y="1884361" x="1600200"/>
            <a:ext cy="401637" cx="4114800"/>
          </a:xfrm>
          <a:prstGeom prst="rect">
            <a:avLst/>
          </a:prstGeom>
          <a:noFill/>
          <a:ln>
            <a:noFill/>
          </a:ln>
        </p:spPr>
        <p:txBody>
          <a:bodyPr bIns="45000" tIns="64400"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2200" b="0" cap="none" u="none">
                <a:solidFill>
                  <a:srgbClr val="FFFFFF"/>
                </a:solidFill>
                <a:latin typeface="Arial"/>
                <a:ea typeface="Arial"/>
                <a:cs typeface="Arial"/>
                <a:sym typeface="Arial"/>
              </a:rPr>
              <a:t>30</a:t>
            </a:r>
          </a:p>
        </p:txBody>
      </p:sp>
      <p:cxnSp>
        <p:nvCxnSpPr>
          <p:cNvPr name="Shape 127" id="127"/>
          <p:cNvCxnSpPr/>
          <p:nvPr/>
        </p:nvCxnSpPr>
        <p:spPr>
          <a:xfrm>
            <a:off y="1828800" x="2286000"/>
            <a:ext cy="4114800" cx="7315200"/>
          </a:xfrm>
          <a:prstGeom prst="straightConnector1">
            <a:avLst/>
          </a:prstGeom>
          <a:noFill/>
          <a:ln w="73075" cap="rnd">
            <a:solidFill>
              <a:srgbClr val="FFFF00"/>
            </a:solidFill>
            <a:prstDash val="solid"/>
            <a:round/>
            <a:headEnd len="med" type="none" w="med"/>
            <a:tailEnd len="med" type="none" w="med"/>
          </a:ln>
        </p:spPr>
      </p:cxnSp>
      <p:cxnSp>
        <p:nvCxnSpPr>
          <p:cNvPr name="Shape 128" id="128"/>
          <p:cNvCxnSpPr/>
          <p:nvPr/>
        </p:nvCxnSpPr>
        <p:spPr>
          <a:xfrm flipH="1">
            <a:off y="4114800" x="2284411"/>
            <a:ext cy="1587" cx="7546975"/>
          </a:xfrm>
          <a:prstGeom prst="straightConnector1">
            <a:avLst/>
          </a:prstGeom>
          <a:noFill/>
          <a:ln w="73075" cap="rnd">
            <a:solidFill>
              <a:srgbClr val="FFFF00"/>
            </a:solidFill>
            <a:prstDash val="solid"/>
            <a:round/>
            <a:headEnd len="med" type="none" w="med"/>
            <a:tailEnd len="med" type="none" w="med"/>
          </a:ln>
        </p:spPr>
      </p:cxnSp>
      <p:cxnSp>
        <p:nvCxnSpPr>
          <p:cNvPr name="Shape 129" id="129"/>
          <p:cNvCxnSpPr/>
          <p:nvPr/>
        </p:nvCxnSpPr>
        <p:spPr>
          <a:xfrm>
            <a:off y="1828800" x="2286000"/>
            <a:ext cy="4114800" cx="7315200"/>
          </a:xfrm>
          <a:prstGeom prst="straightConnector1">
            <a:avLst/>
          </a:prstGeom>
          <a:noFill/>
          <a:ln w="73075" cap="rnd">
            <a:solidFill>
              <a:srgbClr val="FFFF00"/>
            </a:solidFill>
            <a:prstDash val="solid"/>
            <a:round/>
            <a:headEnd len="med" type="none" w="med"/>
            <a:tailEnd len="med" type="none" w="med"/>
          </a:ln>
        </p:spPr>
      </p:cxnSp>
      <p:sp>
        <p:nvSpPr>
          <p:cNvPr name="Shape 130" id="130"/>
          <p:cNvSpPr txBox="1"/>
          <p:nvPr/>
        </p:nvSpPr>
        <p:spPr>
          <a:xfrm>
            <a:off y="1828800" x="2971800"/>
            <a:ext cy="2459037" cx="1600199"/>
          </a:xfrm>
          <a:prstGeom prst="rect">
            <a:avLst/>
          </a:prstGeom>
          <a:noFill/>
          <a:ln>
            <a:noFill/>
          </a:ln>
        </p:spPr>
        <p:txBody>
          <a:bodyPr bIns="45000" tIns="64400"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2200" b="0" cap="none" u="none">
                <a:solidFill>
                  <a:srgbClr val="FFFFFF"/>
                </a:solidFill>
                <a:latin typeface="Arial"/>
                <a:ea typeface="Arial"/>
                <a:cs typeface="Arial"/>
                <a:sym typeface="Arial"/>
              </a:rPr>
              <a:t>Demand </a:t>
            </a:r>
          </a:p>
        </p:txBody>
      </p:sp>
      <p:sp>
        <p:nvSpPr>
          <p:cNvPr name="Shape 131" id="131"/>
          <p:cNvSpPr txBox="1"/>
          <p:nvPr/>
        </p:nvSpPr>
        <p:spPr>
          <a:xfrm>
            <a:off y="3027361" x="228600"/>
            <a:ext cy="2459037" cx="1600199"/>
          </a:xfrm>
          <a:prstGeom prst="rect">
            <a:avLst/>
          </a:prstGeom>
          <a:noFill/>
          <a:ln>
            <a:noFill/>
          </a:ln>
        </p:spPr>
        <p:txBody>
          <a:bodyPr bIns="45000" tIns="64400"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2200" b="0" cap="none" u="none">
                <a:solidFill>
                  <a:srgbClr val="FFFFFF"/>
                </a:solidFill>
                <a:latin typeface="Arial"/>
                <a:ea typeface="Arial"/>
                <a:cs typeface="Arial"/>
                <a:sym typeface="Arial"/>
              </a:rPr>
              <a:t>Price for Surfboard in Fish</a:t>
            </a:r>
          </a:p>
        </p:txBody>
      </p:sp>
      <p:sp>
        <p:nvSpPr>
          <p:cNvPr name="Shape 132" id="132"/>
          <p:cNvSpPr txBox="1"/>
          <p:nvPr/>
        </p:nvSpPr>
        <p:spPr>
          <a:xfrm>
            <a:off y="3027361" x="228600"/>
            <a:ext cy="2459037" cx="1600199"/>
          </a:xfrm>
          <a:prstGeom prst="rect">
            <a:avLst/>
          </a:prstGeom>
          <a:noFill/>
          <a:ln>
            <a:noFill/>
          </a:ln>
        </p:spPr>
        <p:txBody>
          <a:bodyPr bIns="45000" tIns="64400"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2200" b="0" cap="none" u="none">
                <a:solidFill>
                  <a:srgbClr val="FFFFFF"/>
                </a:solidFill>
                <a:latin typeface="Arial"/>
                <a:ea typeface="Arial"/>
                <a:cs typeface="Arial"/>
                <a:sym typeface="Arial"/>
              </a:rPr>
              <a:t>Price for Surfboard in Fish</a:t>
            </a:r>
          </a:p>
        </p:txBody>
      </p:sp>
      <p:sp>
        <p:nvSpPr>
          <p:cNvPr name="Shape 133" id="133"/>
          <p:cNvSpPr txBox="1"/>
          <p:nvPr/>
        </p:nvSpPr>
        <p:spPr>
          <a:xfrm>
            <a:off y="2971800" x="8686800"/>
            <a:ext cy="2459037" cx="1600199"/>
          </a:xfrm>
          <a:prstGeom prst="rect">
            <a:avLst/>
          </a:prstGeom>
          <a:noFill/>
          <a:ln>
            <a:noFill/>
          </a:ln>
        </p:spPr>
        <p:txBody>
          <a:bodyPr bIns="45000" tIns="64400"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2200" b="0" cap="none" u="none">
                <a:solidFill>
                  <a:srgbClr val="FFFFFF"/>
                </a:solidFill>
                <a:latin typeface="Arial"/>
                <a:ea typeface="Arial"/>
                <a:cs typeface="Arial"/>
                <a:sym typeface="Arial"/>
              </a:rPr>
              <a:t>Supply (Able's labor)</a:t>
            </a:r>
          </a:p>
        </p:txBody>
      </p:sp>
      <p:sp>
        <p:nvSpPr>
          <p:cNvPr name="Shape 134" id="134"/>
          <p:cNvSpPr txBox="1"/>
          <p:nvPr/>
        </p:nvSpPr>
        <p:spPr>
          <a:xfrm>
            <a:off y="1655761" x="5943600"/>
            <a:ext cy="914400" cx="1600199"/>
          </a:xfrm>
          <a:prstGeom prst="rect">
            <a:avLst/>
          </a:prstGeom>
          <a:noFill/>
          <a:ln>
            <a:noFill/>
          </a:ln>
        </p:spPr>
        <p:txBody>
          <a:bodyPr bIns="45000" tIns="64400"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2200" b="0" cap="none" u="none">
                <a:solidFill>
                  <a:srgbClr val="FFFFFF"/>
                </a:solidFill>
                <a:latin typeface="Arial"/>
                <a:ea typeface="Arial"/>
                <a:cs typeface="Arial"/>
                <a:sym typeface="Arial"/>
              </a:rPr>
              <a:t>Baker buys</a:t>
            </a:r>
          </a:p>
        </p:txBody>
      </p:sp>
      <p:cxnSp>
        <p:nvCxnSpPr>
          <p:cNvPr name="Shape 135" id="135"/>
          <p:cNvCxnSpPr/>
          <p:nvPr/>
        </p:nvCxnSpPr>
        <p:spPr>
          <a:xfrm flipH="1">
            <a:off y="2057400" x="5027612"/>
            <a:ext cy="1143000" cx="917575"/>
          </a:xfrm>
          <a:prstGeom prst="straightConnector1">
            <a:avLst/>
          </a:prstGeom>
          <a:noFill/>
          <a:ln w="9525" cap="rnd">
            <a:solidFill>
              <a:srgbClr val="FFFFFF"/>
            </a:solidFill>
            <a:prstDash val="solid"/>
            <a:round/>
            <a:headEnd len="med" type="none" w="med"/>
            <a:tailEnd len="med" type="triangle" w="med"/>
          </a:ln>
        </p:spPr>
      </p:cxnSp>
      <p:sp>
        <p:nvSpPr>
          <p:cNvPr name="Shape 136" id="136"/>
          <p:cNvSpPr txBox="1"/>
          <p:nvPr/>
        </p:nvSpPr>
        <p:spPr>
          <a:xfrm>
            <a:off y="1828800" x="2971800"/>
            <a:ext cy="2459037" cx="1600199"/>
          </a:xfrm>
          <a:prstGeom prst="rect">
            <a:avLst/>
          </a:prstGeom>
          <a:noFill/>
          <a:ln>
            <a:noFill/>
          </a:ln>
        </p:spPr>
        <p:txBody>
          <a:bodyPr bIns="45000" tIns="64400"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2200" b="0" cap="none" u="none">
                <a:solidFill>
                  <a:srgbClr val="FFFFFF"/>
                </a:solidFill>
                <a:latin typeface="Arial"/>
                <a:ea typeface="Arial"/>
                <a:cs typeface="Arial"/>
                <a:sym typeface="Arial"/>
              </a:rPr>
              <a:t>Demand </a:t>
            </a:r>
          </a:p>
        </p:txBody>
      </p:sp>
      <p:sp>
        <p:nvSpPr>
          <p:cNvPr name="Shape 137" id="137"/>
          <p:cNvSpPr txBox="1"/>
          <p:nvPr/>
        </p:nvSpPr>
        <p:spPr>
          <a:xfrm>
            <a:off y="5100637" x="5257800"/>
            <a:ext cy="914400" cx="1600199"/>
          </a:xfrm>
          <a:prstGeom prst="rect">
            <a:avLst/>
          </a:prstGeom>
          <a:noFill/>
          <a:ln>
            <a:noFill/>
          </a:ln>
        </p:spPr>
        <p:txBody>
          <a:bodyPr bIns="45000" tIns="64400"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2200" b="0" cap="none" u="none">
                <a:solidFill>
                  <a:srgbClr val="FFFFFF"/>
                </a:solidFill>
                <a:latin typeface="Arial"/>
                <a:ea typeface="Arial"/>
                <a:cs typeface="Arial"/>
                <a:sym typeface="Arial"/>
              </a:rPr>
              <a:t>Charlie buys</a:t>
            </a:r>
          </a:p>
        </p:txBody>
      </p:sp>
      <p:cxnSp>
        <p:nvCxnSpPr>
          <p:cNvPr name="Shape 138" id="138"/>
          <p:cNvCxnSpPr/>
          <p:nvPr/>
        </p:nvCxnSpPr>
        <p:spPr>
          <a:xfrm rot="10800000" flipH="1">
            <a:off y="5027612" x="6400800"/>
            <a:ext cy="231775" cx="1143000"/>
          </a:xfrm>
          <a:prstGeom prst="straightConnector1">
            <a:avLst/>
          </a:prstGeom>
          <a:noFill/>
          <a:ln w="9525" cap="rnd">
            <a:solidFill>
              <a:srgbClr val="FFFFFF"/>
            </a:solidFill>
            <a:prstDash val="solid"/>
            <a:round/>
            <a:headEnd len="med" type="none" w="med"/>
            <a:tailEnd len="med" type="triangle" w="med"/>
          </a:ln>
        </p:spPr>
      </p:cxnSp>
      <p:sp>
        <p:nvSpPr>
          <p:cNvPr name="Shape 139" id="139"/>
          <p:cNvSpPr/>
          <p:nvPr/>
        </p:nvSpPr>
        <p:spPr>
          <a:xfrm>
            <a:off y="3200400" x="4800600"/>
            <a:ext cy="228600" cx="228600"/>
          </a:xfrm>
          <a:prstGeom prst="ellipse">
            <a:avLst/>
          </a:prstGeom>
          <a:solidFill>
            <a:srgbClr val="99CCFF"/>
          </a:solidFill>
          <a:ln w="9525" cap="rnd">
            <a:solidFill>
              <a:srgbClr val="000000"/>
            </a:solidFill>
            <a:prstDash val="solid"/>
            <a:round/>
            <a:headEnd len="med" type="none" w="med"/>
            <a:tailEnd len="med" type="none" w="med"/>
          </a:ln>
        </p:spPr>
        <p:txBody>
          <a:bodyPr bIns="45700" tIns="45700" lIns="91425" anchor="ctr" anchorCtr="0" rIns="91425">
            <a:spAutoFit/>
          </a:bodyPr>
          <a:lstStyle/>
          <a:p/>
        </p:txBody>
      </p:sp>
      <p:sp>
        <p:nvSpPr>
          <p:cNvPr name="Shape 140" id="140"/>
          <p:cNvSpPr/>
          <p:nvPr/>
        </p:nvSpPr>
        <p:spPr>
          <a:xfrm>
            <a:off y="4800600" x="7772400"/>
            <a:ext cy="228600" cx="228600"/>
          </a:xfrm>
          <a:prstGeom prst="ellipse">
            <a:avLst/>
          </a:prstGeom>
          <a:solidFill>
            <a:srgbClr val="99CCFF"/>
          </a:solidFill>
          <a:ln w="9525" cap="rnd">
            <a:solidFill>
              <a:srgbClr val="000000"/>
            </a:solidFill>
            <a:prstDash val="solid"/>
            <a:round/>
            <a:headEnd len="med" type="none" w="med"/>
            <a:tailEnd len="med" type="none" w="med"/>
          </a:ln>
        </p:spPr>
        <p:txBody>
          <a:bodyPr bIns="45700" tIns="45700" lIns="91425" anchor="ctr" anchorCtr="0" rIns="91425">
            <a:spAutoFit/>
          </a:bodyPr>
          <a:lstStyle/>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146" id="146"/>
        <p:cNvGrpSpPr/>
        <p:nvPr/>
      </p:nvGrpSpPr>
      <p:grpSpPr>
        <a:xfrm>
          <a:off y="0" x="0"/>
          <a:ext cy="0" cx="0"/>
          <a:chOff y="0" x="0"/>
          <a:chExt cy="0" cx="0"/>
        </a:xfrm>
      </p:grpSpPr>
      <p:sp>
        <p:nvSpPr>
          <p:cNvPr name="Shape 147" id="147"/>
          <p:cNvSpPr txBox="1"/>
          <p:nvPr>
            <p:ph type="title"/>
          </p:nvPr>
        </p:nvSpPr>
        <p:spPr>
          <a:xfrm>
            <a:off y="346075" x="503237"/>
            <a:ext cy="1171575" cx="9070974"/>
          </a:xfrm>
          <a:prstGeom prst="rect">
            <a:avLst/>
          </a:prstGeom>
          <a:noFill/>
          <a:ln>
            <a:noFill/>
          </a:ln>
        </p:spPr>
        <p:txBody>
          <a:bodyPr bIns="0" tIns="38800"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400" b="0" cap="none" u="none">
                <a:solidFill>
                  <a:srgbClr val="FFFFFF"/>
                </a:solidFill>
                <a:latin typeface="Arial"/>
                <a:ea typeface="Arial"/>
                <a:cs typeface="Arial"/>
                <a:sym typeface="Arial"/>
              </a:rPr>
              <a:t>Chapter 1 Vocabulary</a:t>
            </a:r>
          </a:p>
        </p:txBody>
      </p:sp>
      <p:sp>
        <p:nvSpPr>
          <p:cNvPr name="Shape 148" id="148"/>
          <p:cNvSpPr txBox="1"/>
          <p:nvPr>
            <p:ph type="body" idx="1"/>
          </p:nvPr>
        </p:nvSpPr>
        <p:spPr>
          <a:xfrm>
            <a:off y="1339850" x="457200"/>
            <a:ext cy="6249986" cx="9070974"/>
          </a:xfrm>
          <a:prstGeom prst="rect">
            <a:avLst/>
          </a:prstGeom>
          <a:noFill/>
          <a:ln>
            <a:noFill/>
          </a:ln>
        </p:spPr>
        <p:txBody>
          <a:bodyPr bIns="0" tIns="24675" lIns="0" anchor="t" anchorCtr="0" rIns="0">
            <a:spAutoFit/>
          </a:bodyPr>
          <a:lstStyle/>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00"/>
                </a:solidFill>
                <a:latin typeface="Arial"/>
                <a:ea typeface="Arial"/>
                <a:cs typeface="Arial"/>
                <a:sym typeface="Arial"/>
              </a:rPr>
              <a:t>Economics</a:t>
            </a:r>
            <a:r>
              <a:rPr lang="en_US" i="0" baseline="0" strike="noStrike" sz="2800" b="0" cap="none" u="none">
                <a:solidFill>
                  <a:srgbClr val="FFFFFF"/>
                </a:solidFill>
                <a:latin typeface="Arial"/>
                <a:ea typeface="Arial"/>
                <a:cs typeface="Arial"/>
                <a:sym typeface="Arial"/>
              </a:rPr>
              <a:t>: The study of human decision-making to satisfy physical wants and needs</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00"/>
                </a:solidFill>
                <a:latin typeface="Arial"/>
                <a:ea typeface="Arial"/>
                <a:cs typeface="Arial"/>
                <a:sym typeface="Arial"/>
              </a:rPr>
              <a:t>Need</a:t>
            </a:r>
            <a:r>
              <a:rPr lang="en_US" i="0" baseline="0" strike="noStrike" sz="2800" b="0" cap="none" u="none">
                <a:solidFill>
                  <a:srgbClr val="FFFFFF"/>
                </a:solidFill>
                <a:latin typeface="Arial"/>
                <a:ea typeface="Arial"/>
                <a:cs typeface="Arial"/>
                <a:sym typeface="Arial"/>
              </a:rPr>
              <a:t>: Something people need to live, such as food, air, clothing and shelter</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00"/>
                </a:solidFill>
                <a:latin typeface="Arial"/>
                <a:ea typeface="Arial"/>
                <a:cs typeface="Arial"/>
                <a:sym typeface="Arial"/>
              </a:rPr>
              <a:t>Want</a:t>
            </a:r>
            <a:r>
              <a:rPr lang="en_US" i="0" baseline="0" strike="noStrike" sz="2800" b="0" cap="none" u="none">
                <a:solidFill>
                  <a:srgbClr val="FFFFFF"/>
                </a:solidFill>
                <a:latin typeface="Arial"/>
                <a:ea typeface="Arial"/>
                <a:cs typeface="Arial"/>
                <a:sym typeface="Arial"/>
              </a:rPr>
              <a:t>: something people desire but not essential to survival (e.g., video games, jewelry, etc.) </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00"/>
                </a:solidFill>
                <a:latin typeface="Arial"/>
                <a:ea typeface="Arial"/>
                <a:cs typeface="Arial"/>
                <a:sym typeface="Arial"/>
              </a:rPr>
              <a:t>Scarcity:</a:t>
            </a:r>
            <a:r>
              <a:rPr lang="en_US" i="0" baseline="0" strike="noStrike" sz="2800" b="0" cap="none" u="none">
                <a:solidFill>
                  <a:srgbClr val="FFFFFF"/>
                </a:solidFill>
                <a:latin typeface="Arial"/>
                <a:ea typeface="Arial"/>
                <a:cs typeface="Arial"/>
                <a:sym typeface="Arial"/>
              </a:rPr>
              <a:t> The natural state of things that reveals there isn't enough stuff to satisfy everybody's needs and wants.</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00"/>
                </a:solidFill>
                <a:latin typeface="Arial"/>
                <a:ea typeface="Arial"/>
                <a:cs typeface="Arial"/>
                <a:sym typeface="Arial"/>
              </a:rPr>
              <a:t>Shortage</a:t>
            </a:r>
            <a:r>
              <a:rPr lang="en_US" i="0" baseline="0" strike="noStrike" sz="2800" b="0" cap="none" u="none">
                <a:solidFill>
                  <a:srgbClr val="FFFFFF"/>
                </a:solidFill>
                <a:latin typeface="Arial"/>
                <a:ea typeface="Arial"/>
                <a:cs typeface="Arial"/>
                <a:sym typeface="Arial"/>
              </a:rPr>
              <a:t>: A man-made state brought about by a decision (such as a union “strike” or a government “boycott”) that denies needs and wants that would normally be available to people to satisfy the want/ need.</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154" id="154"/>
        <p:cNvGrpSpPr/>
        <p:nvPr/>
      </p:nvGrpSpPr>
      <p:grpSpPr>
        <a:xfrm>
          <a:off y="0" x="0"/>
          <a:ext cy="0" cx="0"/>
          <a:chOff y="0" x="0"/>
          <a:chExt cy="0" cx="0"/>
        </a:xfrm>
      </p:grpSpPr>
      <p:sp>
        <p:nvSpPr>
          <p:cNvPr name="Shape 155" id="155"/>
          <p:cNvSpPr txBox="1"/>
          <p:nvPr>
            <p:ph type="title"/>
          </p:nvPr>
        </p:nvSpPr>
        <p:spPr>
          <a:xfrm>
            <a:off y="346075" x="503237"/>
            <a:ext cy="1171575" cx="9070974"/>
          </a:xfrm>
          <a:prstGeom prst="rect">
            <a:avLst/>
          </a:prstGeom>
          <a:noFill/>
          <a:ln>
            <a:noFill/>
          </a:ln>
        </p:spPr>
        <p:txBody>
          <a:bodyPr bIns="0" tIns="38800"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400" b="0" cap="none" u="none">
                <a:solidFill>
                  <a:srgbClr val="FFFFFF"/>
                </a:solidFill>
                <a:latin typeface="Arial"/>
                <a:ea typeface="Arial"/>
                <a:cs typeface="Arial"/>
                <a:sym typeface="Arial"/>
              </a:rPr>
              <a:t>Chapter 1 – Vocab., cont'd</a:t>
            </a:r>
          </a:p>
        </p:txBody>
      </p:sp>
      <p:sp>
        <p:nvSpPr>
          <p:cNvPr name="Shape 156" id="156"/>
          <p:cNvSpPr txBox="1"/>
          <p:nvPr>
            <p:ph type="body" idx="1"/>
          </p:nvPr>
        </p:nvSpPr>
        <p:spPr>
          <a:xfrm>
            <a:off y="1768475" x="503237"/>
            <a:ext cy="5459411" cx="9070974"/>
          </a:xfrm>
          <a:prstGeom prst="rect">
            <a:avLst/>
          </a:prstGeom>
          <a:noFill/>
          <a:ln>
            <a:noFill/>
          </a:ln>
        </p:spPr>
        <p:txBody>
          <a:bodyPr bIns="0" tIns="24675" lIns="0" anchor="t" anchorCtr="0" rIns="0">
            <a:spAutoFit/>
          </a:bodyPr>
          <a:lstStyle/>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00"/>
                </a:solidFill>
                <a:latin typeface="Arial"/>
                <a:ea typeface="Arial"/>
                <a:cs typeface="Arial"/>
                <a:sym typeface="Arial"/>
              </a:rPr>
              <a:t>Goods</a:t>
            </a:r>
            <a:r>
              <a:rPr lang="en_US" i="0" baseline="0" strike="noStrike" sz="2800" b="0" cap="none" u="none">
                <a:solidFill>
                  <a:srgbClr val="FFFFFF"/>
                </a:solidFill>
                <a:latin typeface="Arial"/>
                <a:ea typeface="Arial"/>
                <a:cs typeface="Arial"/>
                <a:sym typeface="Arial"/>
              </a:rPr>
              <a:t>: A physical object used to satisfy a want or a need</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00"/>
                </a:solidFill>
                <a:latin typeface="Arial"/>
                <a:ea typeface="Arial"/>
                <a:cs typeface="Arial"/>
                <a:sym typeface="Arial"/>
              </a:rPr>
              <a:t>Services</a:t>
            </a:r>
            <a:r>
              <a:rPr lang="en_US" i="0" baseline="0" strike="noStrike" sz="2800" b="0" cap="none" u="none">
                <a:solidFill>
                  <a:srgbClr val="FFFFFF"/>
                </a:solidFill>
                <a:latin typeface="Arial"/>
                <a:ea typeface="Arial"/>
                <a:cs typeface="Arial"/>
                <a:sym typeface="Arial"/>
              </a:rPr>
              <a:t>: Actions or activities that a person performs to satisfy a want or need</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00"/>
                </a:solidFill>
                <a:latin typeface="Arial"/>
                <a:ea typeface="Arial"/>
                <a:cs typeface="Arial"/>
                <a:sym typeface="Arial"/>
              </a:rPr>
              <a:t>Factors of production</a:t>
            </a:r>
            <a:r>
              <a:rPr lang="en_US" i="0" baseline="0" strike="noStrike" sz="2800" b="0" cap="none" u="none">
                <a:solidFill>
                  <a:srgbClr val="FFFFFF"/>
                </a:solidFill>
                <a:latin typeface="Arial"/>
                <a:ea typeface="Arial"/>
                <a:cs typeface="Arial"/>
                <a:sym typeface="Arial"/>
              </a:rPr>
              <a:t>: </a:t>
            </a:r>
            <a:r>
              <a:rPr lang="en_US" i="0" baseline="0" strike="noStrike" sz="2800" b="0" cap="none" u="none">
                <a:solidFill>
                  <a:srgbClr val="FFFF00"/>
                </a:solidFill>
                <a:latin typeface="Arial"/>
                <a:ea typeface="Arial"/>
                <a:cs typeface="Arial"/>
                <a:sym typeface="Arial"/>
              </a:rPr>
              <a:t>land</a:t>
            </a:r>
            <a:r>
              <a:rPr lang="en_US" i="0" baseline="0" strike="noStrike" sz="2800" b="0" cap="none" u="none">
                <a:solidFill>
                  <a:srgbClr val="FFFFFF"/>
                </a:solidFill>
                <a:latin typeface="Arial"/>
                <a:ea typeface="Arial"/>
                <a:cs typeface="Arial"/>
                <a:sym typeface="Arial"/>
              </a:rPr>
              <a:t> (natural resources), </a:t>
            </a:r>
            <a:r>
              <a:rPr lang="en_US" i="0" baseline="0" strike="noStrike" sz="2800" b="0" cap="none" u="none">
                <a:solidFill>
                  <a:srgbClr val="FFFF00"/>
                </a:solidFill>
                <a:latin typeface="Arial"/>
                <a:ea typeface="Arial"/>
                <a:cs typeface="Arial"/>
                <a:sym typeface="Arial"/>
              </a:rPr>
              <a:t>labor</a:t>
            </a:r>
            <a:r>
              <a:rPr lang="en_US" i="0" baseline="0" strike="noStrike" sz="2800" b="0" cap="none" u="none">
                <a:solidFill>
                  <a:srgbClr val="FFFFFF"/>
                </a:solidFill>
                <a:latin typeface="Arial"/>
                <a:ea typeface="Arial"/>
                <a:cs typeface="Arial"/>
                <a:sym typeface="Arial"/>
              </a:rPr>
              <a:t> and </a:t>
            </a:r>
            <a:r>
              <a:rPr lang="en_US" i="0" baseline="0" strike="noStrike" sz="2800" b="0" cap="none" u="none">
                <a:solidFill>
                  <a:srgbClr val="FFFF00"/>
                </a:solidFill>
                <a:latin typeface="Arial"/>
                <a:ea typeface="Arial"/>
                <a:cs typeface="Arial"/>
                <a:sym typeface="Arial"/>
              </a:rPr>
              <a:t>capital</a:t>
            </a:r>
            <a:r>
              <a:rPr lang="en_US" i="0" baseline="0" strike="noStrike" sz="2800" b="0" cap="none" u="none">
                <a:solidFill>
                  <a:srgbClr val="FFFFFF"/>
                </a:solidFill>
                <a:latin typeface="Arial"/>
                <a:ea typeface="Arial"/>
                <a:cs typeface="Arial"/>
                <a:sym typeface="Arial"/>
              </a:rPr>
              <a:t> (human-made resources) used to make all goods and services</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00"/>
                </a:solidFill>
                <a:latin typeface="Arial"/>
                <a:ea typeface="Arial"/>
                <a:cs typeface="Arial"/>
                <a:sym typeface="Arial"/>
              </a:rPr>
              <a:t>Capital</a:t>
            </a:r>
            <a:r>
              <a:rPr lang="en_US" i="0" baseline="0" strike="noStrike" sz="2800" b="0" cap="none" u="none">
                <a:solidFill>
                  <a:srgbClr val="FFFFFF"/>
                </a:solidFill>
                <a:latin typeface="Arial"/>
                <a:ea typeface="Arial"/>
                <a:cs typeface="Arial"/>
                <a:sym typeface="Arial"/>
              </a:rPr>
              <a:t>: A human-made physical object that can be used by people to obtain a want or need</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00"/>
                </a:solidFill>
                <a:latin typeface="Arial"/>
                <a:ea typeface="Arial"/>
                <a:cs typeface="Arial"/>
                <a:sym typeface="Arial"/>
              </a:rPr>
              <a:t>Human capital</a:t>
            </a:r>
            <a:r>
              <a:rPr lang="en_US" i="0" baseline="0" strike="noStrike" sz="2800" b="0" cap="none" u="none">
                <a:solidFill>
                  <a:srgbClr val="FFFFFF"/>
                </a:solidFill>
                <a:latin typeface="Arial"/>
                <a:ea typeface="Arial"/>
                <a:cs typeface="Arial"/>
                <a:sym typeface="Arial"/>
              </a:rPr>
              <a:t>: The knowledge or know-how in the human brain that can be used by someone else to help attain a want or a need</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162" id="162"/>
        <p:cNvGrpSpPr/>
        <p:nvPr/>
      </p:nvGrpSpPr>
      <p:grpSpPr>
        <a:xfrm>
          <a:off y="0" x="0"/>
          <a:ext cy="0" cx="0"/>
          <a:chOff y="0" x="0"/>
          <a:chExt cy="0" cx="0"/>
        </a:xfrm>
      </p:grpSpPr>
      <p:sp>
        <p:nvSpPr>
          <p:cNvPr name="Shape 163" id="163"/>
          <p:cNvSpPr txBox="1"/>
          <p:nvPr>
            <p:ph type="body" idx="1"/>
          </p:nvPr>
        </p:nvSpPr>
        <p:spPr>
          <a:xfrm>
            <a:off y="1768475" x="503237"/>
            <a:ext cy="4899025" cx="9070974"/>
          </a:xfrm>
          <a:prstGeom prst="rect">
            <a:avLst/>
          </a:prstGeom>
          <a:noFill/>
          <a:ln>
            <a:noFill/>
          </a:ln>
        </p:spPr>
        <p:txBody>
          <a:bodyPr bIns="0" tIns="28200" lIns="0" anchor="t" anchorCtr="0" rIns="0">
            <a:spAutoFit/>
          </a:bodyPr>
          <a:lstStyle/>
          <a:p>
            <a:pPr indent="0" marR="0" algn="l" marL="0" rtl="0" lvl="0">
              <a:lnSpc>
                <a:spcPct val="93000"/>
              </a:lnSpc>
              <a:spcBef>
                <a:spcPts val="0"/>
              </a:spcBef>
              <a:spcAft>
                <a:spcPts val="1400"/>
              </a:spcAft>
              <a:buClr>
                <a:srgbClr val="FFCC99"/>
              </a:buClr>
              <a:buSzPct val="44270"/>
              <a:buFont typeface="Arial"/>
              <a:buChar char="•"/>
            </a:pPr>
            <a:r>
              <a:rPr lang="en_US" i="0" baseline="0" strike="noStrike" sz="3200" b="0" cap="none" u="none">
                <a:solidFill>
                  <a:srgbClr val="FFFF00"/>
                </a:solidFill>
                <a:latin typeface="Arial"/>
                <a:ea typeface="Arial"/>
                <a:cs typeface="Arial"/>
                <a:sym typeface="Arial"/>
              </a:rPr>
              <a:t>Entrepreneur</a:t>
            </a:r>
            <a:r>
              <a:rPr lang="en_US" i="0" baseline="0" strike="noStrike" sz="3200" b="0" cap="none" u="none">
                <a:solidFill>
                  <a:srgbClr val="FFFFFF"/>
                </a:solidFill>
                <a:latin typeface="Arial"/>
                <a:ea typeface="Arial"/>
                <a:cs typeface="Arial"/>
                <a:sym typeface="Arial"/>
              </a:rPr>
              <a:t>: A leader who combines land, labor and capital to create and market new goods and services (or existing ones more efficiently)</a:t>
            </a:r>
          </a:p>
          <a:p>
            <a:pPr indent="0" marR="0" algn="l" marL="0" rtl="0" lvl="0">
              <a:lnSpc>
                <a:spcPct val="93000"/>
              </a:lnSpc>
              <a:spcBef>
                <a:spcPts val="0"/>
              </a:spcBef>
              <a:spcAft>
                <a:spcPts val="1400"/>
              </a:spcAft>
              <a:buClr>
                <a:srgbClr val="FFCC99"/>
              </a:buClr>
              <a:buSzPct val="44270"/>
              <a:buFont typeface="Arial"/>
              <a:buChar char="•"/>
            </a:pPr>
            <a:r>
              <a:rPr lang="en_US" i="0" baseline="0" strike="noStrike" sz="3200" b="0" cap="none" u="none">
                <a:solidFill>
                  <a:srgbClr val="FFFF00"/>
                </a:solidFill>
                <a:latin typeface="Arial"/>
                <a:ea typeface="Arial"/>
                <a:cs typeface="Arial"/>
                <a:sym typeface="Arial"/>
              </a:rPr>
              <a:t>Opportunity Cost</a:t>
            </a:r>
            <a:r>
              <a:rPr lang="en_US" i="0" baseline="0" strike="noStrike" sz="3200" b="0" cap="none" u="none">
                <a:solidFill>
                  <a:srgbClr val="FFFFFF"/>
                </a:solidFill>
                <a:latin typeface="Arial"/>
                <a:ea typeface="Arial"/>
                <a:cs typeface="Arial"/>
                <a:sym typeface="Arial"/>
              </a:rPr>
              <a:t>: The most desirable alternative</a:t>
            </a:r>
            <a:r>
              <a:rPr lang="en_US" i="1" baseline="0" strike="noStrike" sz="3200" b="0" cap="none" u="none">
                <a:solidFill>
                  <a:srgbClr val="FFFFFF"/>
                </a:solidFill>
                <a:latin typeface="Arial"/>
                <a:ea typeface="Arial"/>
                <a:cs typeface="Arial"/>
                <a:sym typeface="Arial"/>
              </a:rPr>
              <a:t> given up</a:t>
            </a:r>
            <a:r>
              <a:rPr lang="en_US" i="0" baseline="0" strike="noStrike" sz="3200" b="0" cap="none" u="none">
                <a:solidFill>
                  <a:srgbClr val="FFFFFF"/>
                </a:solidFill>
                <a:latin typeface="Arial"/>
                <a:ea typeface="Arial"/>
                <a:cs typeface="Arial"/>
                <a:sym typeface="Arial"/>
              </a:rPr>
              <a:t> as a result of a decision, i.e., the difference between the decision you make and the next most desirable alternative</a:t>
            </a:r>
          </a:p>
          <a:p>
            <a:pPr indent="0" marR="0" algn="l" marL="0" rtl="0" lvl="0">
              <a:lnSpc>
                <a:spcPct val="93000"/>
              </a:lnSpc>
              <a:spcBef>
                <a:spcPts val="0"/>
              </a:spcBef>
              <a:spcAft>
                <a:spcPts val="1400"/>
              </a:spcAft>
              <a:buClr>
                <a:srgbClr val="FFCC99"/>
              </a:buClr>
              <a:buSzPct val="44270"/>
              <a:buFont typeface="Arial"/>
              <a:buChar char="•"/>
            </a:pPr>
            <a:r>
              <a:rPr lang="en_US" i="0" baseline="0" strike="noStrike" sz="3200" b="0" cap="none" u="none">
                <a:solidFill>
                  <a:srgbClr val="FFFF00"/>
                </a:solidFill>
                <a:latin typeface="Arial"/>
                <a:ea typeface="Arial"/>
                <a:cs typeface="Arial"/>
                <a:sym typeface="Arial"/>
              </a:rPr>
              <a:t>Cost</a:t>
            </a:r>
            <a:r>
              <a:rPr lang="en_US" i="0" baseline="0" strike="noStrike" sz="3200" b="0" cap="none" u="none">
                <a:solidFill>
                  <a:srgbClr val="FFFFFF"/>
                </a:solidFill>
                <a:latin typeface="Arial"/>
                <a:ea typeface="Arial"/>
                <a:cs typeface="Arial"/>
                <a:sym typeface="Arial"/>
              </a:rPr>
              <a:t>: See “opportunity cost”</a:t>
            </a:r>
          </a:p>
        </p:txBody>
      </p:sp>
      <p:sp>
        <p:nvSpPr>
          <p:cNvPr name="Shape 164" id="164"/>
          <p:cNvSpPr txBox="1"/>
          <p:nvPr>
            <p:ph type="title"/>
          </p:nvPr>
        </p:nvSpPr>
        <p:spPr>
          <a:xfrm>
            <a:off y="457200" x="685800"/>
            <a:ext cy="1171575" cx="9070974"/>
          </a:xfrm>
          <a:prstGeom prst="rect">
            <a:avLst/>
          </a:prstGeom>
          <a:noFill/>
          <a:ln>
            <a:noFill/>
          </a:ln>
        </p:spPr>
        <p:txBody>
          <a:bodyPr bIns="0" tIns="38800"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400" b="0" cap="none" u="none">
                <a:solidFill>
                  <a:srgbClr val="FFFFFF"/>
                </a:solidFill>
                <a:latin typeface="Arial"/>
                <a:ea typeface="Arial"/>
                <a:cs typeface="Arial"/>
                <a:sym typeface="Arial"/>
              </a:rPr>
              <a:t>Chapter 1 – Vocab., cont'd</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170" id="170"/>
        <p:cNvGrpSpPr/>
        <p:nvPr/>
      </p:nvGrpSpPr>
      <p:grpSpPr>
        <a:xfrm>
          <a:off y="0" x="0"/>
          <a:ext cy="0" cx="0"/>
          <a:chOff y="0" x="0"/>
          <a:chExt cy="0" cx="0"/>
        </a:xfrm>
      </p:grpSpPr>
      <p:sp>
        <p:nvSpPr>
          <p:cNvPr name="Shape 171" id="171"/>
          <p:cNvSpPr txBox="1"/>
          <p:nvPr>
            <p:ph type="title"/>
          </p:nvPr>
        </p:nvSpPr>
        <p:spPr>
          <a:xfrm>
            <a:off y="307975" x="503237"/>
            <a:ext cy="1250950" cx="9070974"/>
          </a:xfrm>
          <a:prstGeom prst="rect">
            <a:avLst/>
          </a:prstGeom>
          <a:noFill/>
          <a:ln>
            <a:noFill/>
          </a:ln>
        </p:spPr>
        <p:txBody>
          <a:bodyPr bIns="0" tIns="38800"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400" b="0" cap="none" u="none">
                <a:solidFill>
                  <a:srgbClr val="FFFFFF"/>
                </a:solidFill>
                <a:latin typeface="Arial"/>
                <a:ea typeface="Arial"/>
                <a:cs typeface="Arial"/>
                <a:sym typeface="Arial"/>
              </a:rPr>
              <a:t>Production possibilities curve for a farm/factory location (from textbook)</a:t>
            </a:r>
          </a:p>
        </p:txBody>
      </p:sp>
      <p:cxnSp>
        <p:nvCxnSpPr>
          <p:cNvPr name="Shape 172" id="172"/>
          <p:cNvCxnSpPr/>
          <p:nvPr/>
        </p:nvCxnSpPr>
        <p:spPr>
          <a:xfrm>
            <a:off y="1828800" x="1828800"/>
            <a:ext cy="4572000" cx="1587"/>
          </a:xfrm>
          <a:prstGeom prst="straightConnector1">
            <a:avLst/>
          </a:prstGeom>
          <a:noFill/>
          <a:ln w="91425" cap="rnd">
            <a:solidFill>
              <a:srgbClr val="FFFFFF"/>
            </a:solidFill>
            <a:prstDash val="solid"/>
            <a:round/>
            <a:headEnd len="med" type="none" w="med"/>
            <a:tailEnd len="med" type="none" w="med"/>
          </a:ln>
        </p:spPr>
      </p:cxnSp>
      <p:cxnSp>
        <p:nvCxnSpPr>
          <p:cNvPr name="Shape 173" id="173"/>
          <p:cNvCxnSpPr/>
          <p:nvPr/>
        </p:nvCxnSpPr>
        <p:spPr>
          <a:xfrm flipH="1">
            <a:off y="6400800" x="1827211"/>
            <a:ext cy="1587" cx="6632575"/>
          </a:xfrm>
          <a:prstGeom prst="straightConnector1">
            <a:avLst/>
          </a:prstGeom>
          <a:noFill/>
          <a:ln w="91425" cap="rnd">
            <a:solidFill>
              <a:srgbClr val="FFFFFF"/>
            </a:solidFill>
            <a:prstDash val="solid"/>
            <a:round/>
            <a:headEnd len="med" type="none" w="med"/>
            <a:tailEnd len="med" type="none" w="med"/>
          </a:ln>
        </p:spPr>
      </p:cxnSp>
      <p:cxnSp>
        <p:nvCxnSpPr>
          <p:cNvPr name="Shape 174" id="174"/>
          <p:cNvCxnSpPr/>
          <p:nvPr/>
        </p:nvCxnSpPr>
        <p:spPr>
          <a:xfrm rot="10800000">
            <a:off y="5027612" x="6856411"/>
            <a:ext cy="1374774" cx="917575"/>
          </a:xfrm>
          <a:prstGeom prst="straightConnector1">
            <a:avLst/>
          </a:prstGeom>
          <a:noFill/>
          <a:ln w="36700" cap="rnd">
            <a:solidFill>
              <a:srgbClr val="FFFFFF"/>
            </a:solidFill>
            <a:prstDash val="solid"/>
            <a:round/>
            <a:headEnd len="med" type="none" w="med"/>
            <a:tailEnd len="med" type="none" w="med"/>
          </a:ln>
        </p:spPr>
      </p:cxnSp>
      <p:cxnSp>
        <p:nvCxnSpPr>
          <p:cNvPr name="Shape 175" id="175"/>
          <p:cNvCxnSpPr/>
          <p:nvPr/>
        </p:nvCxnSpPr>
        <p:spPr>
          <a:xfrm rot="10800000">
            <a:off y="3656012" x="6399211"/>
            <a:ext cy="1374774" cx="460374"/>
          </a:xfrm>
          <a:prstGeom prst="straightConnector1">
            <a:avLst/>
          </a:prstGeom>
          <a:noFill/>
          <a:ln w="36700" cap="rnd">
            <a:solidFill>
              <a:srgbClr val="FFFFFF"/>
            </a:solidFill>
            <a:prstDash val="solid"/>
            <a:round/>
            <a:headEnd len="med" type="none" w="med"/>
            <a:tailEnd len="med" type="none" w="med"/>
          </a:ln>
        </p:spPr>
      </p:cxnSp>
      <p:cxnSp>
        <p:nvCxnSpPr>
          <p:cNvPr name="Shape 176" id="176"/>
          <p:cNvCxnSpPr/>
          <p:nvPr/>
        </p:nvCxnSpPr>
        <p:spPr>
          <a:xfrm rot="10800000">
            <a:off y="2284411" x="1827212"/>
            <a:ext cy="231775" cx="1831975"/>
          </a:xfrm>
          <a:prstGeom prst="straightConnector1">
            <a:avLst/>
          </a:prstGeom>
          <a:noFill/>
          <a:ln w="36700" cap="rnd">
            <a:solidFill>
              <a:srgbClr val="FFFFFF"/>
            </a:solidFill>
            <a:prstDash val="solid"/>
            <a:round/>
            <a:headEnd len="med" type="none" w="med"/>
            <a:tailEnd len="med" type="none" w="med"/>
          </a:ln>
        </p:spPr>
      </p:cxnSp>
      <p:cxnSp>
        <p:nvCxnSpPr>
          <p:cNvPr name="Shape 177" id="177"/>
          <p:cNvCxnSpPr/>
          <p:nvPr/>
        </p:nvCxnSpPr>
        <p:spPr>
          <a:xfrm rot="10800000">
            <a:off y="2513011" x="3656012"/>
            <a:ext cy="688975" cx="1374774"/>
          </a:xfrm>
          <a:prstGeom prst="straightConnector1">
            <a:avLst/>
          </a:prstGeom>
          <a:noFill/>
          <a:ln w="36700" cap="rnd">
            <a:solidFill>
              <a:srgbClr val="FFFFFF"/>
            </a:solidFill>
            <a:prstDash val="solid"/>
            <a:round/>
            <a:headEnd len="med" type="none" w="med"/>
            <a:tailEnd len="med" type="none" w="med"/>
          </a:ln>
        </p:spPr>
      </p:cxnSp>
      <p:cxnSp>
        <p:nvCxnSpPr>
          <p:cNvPr name="Shape 178" id="178"/>
          <p:cNvCxnSpPr/>
          <p:nvPr/>
        </p:nvCxnSpPr>
        <p:spPr>
          <a:xfrm rot="10800000">
            <a:off y="3198812" x="5027612"/>
            <a:ext cy="460374" cx="1374774"/>
          </a:xfrm>
          <a:prstGeom prst="straightConnector1">
            <a:avLst/>
          </a:prstGeom>
          <a:noFill/>
          <a:ln w="36700" cap="rnd">
            <a:solidFill>
              <a:srgbClr val="FFFFFF"/>
            </a:solidFill>
            <a:prstDash val="solid"/>
            <a:round/>
            <a:headEnd len="med" type="none" w="med"/>
            <a:tailEnd len="med" type="none" w="med"/>
          </a:ln>
        </p:spPr>
      </p:cxnSp>
      <p:cxnSp>
        <p:nvCxnSpPr>
          <p:cNvPr name="Shape 179" id="179"/>
          <p:cNvCxnSpPr/>
          <p:nvPr/>
        </p:nvCxnSpPr>
        <p:spPr>
          <a:xfrm rot="10800000" flipH="1">
            <a:off y="6399211" x="7772400"/>
            <a:ext cy="231775" cx="1587"/>
          </a:xfrm>
          <a:prstGeom prst="straightConnector1">
            <a:avLst/>
          </a:prstGeom>
          <a:noFill/>
          <a:ln w="36700" cap="rnd">
            <a:solidFill>
              <a:srgbClr val="FFFFFF"/>
            </a:solidFill>
            <a:prstDash val="solid"/>
            <a:round/>
            <a:headEnd len="med" type="none" w="med"/>
            <a:tailEnd len="med" type="none" w="med"/>
          </a:ln>
        </p:spPr>
      </p:cxnSp>
      <p:cxnSp>
        <p:nvCxnSpPr>
          <p:cNvPr name="Shape 180" id="180"/>
          <p:cNvCxnSpPr/>
          <p:nvPr/>
        </p:nvCxnSpPr>
        <p:spPr>
          <a:xfrm rot="10800000" flipH="1">
            <a:off y="6399211" x="6858000"/>
            <a:ext cy="231775" cx="1587"/>
          </a:xfrm>
          <a:prstGeom prst="straightConnector1">
            <a:avLst/>
          </a:prstGeom>
          <a:noFill/>
          <a:ln w="36700" cap="rnd">
            <a:solidFill>
              <a:srgbClr val="FFFFFF"/>
            </a:solidFill>
            <a:prstDash val="solid"/>
            <a:round/>
            <a:headEnd len="med" type="none" w="med"/>
            <a:tailEnd len="med" type="none" w="med"/>
          </a:ln>
        </p:spPr>
      </p:cxnSp>
      <p:cxnSp>
        <p:nvCxnSpPr>
          <p:cNvPr name="Shape 181" id="181"/>
          <p:cNvCxnSpPr/>
          <p:nvPr/>
        </p:nvCxnSpPr>
        <p:spPr>
          <a:xfrm rot="10800000" flipH="1">
            <a:off y="6399211" x="6629400"/>
            <a:ext cy="231775" cx="1587"/>
          </a:xfrm>
          <a:prstGeom prst="straightConnector1">
            <a:avLst/>
          </a:prstGeom>
          <a:noFill/>
          <a:ln w="36700" cap="rnd">
            <a:solidFill>
              <a:srgbClr val="FFFFFF"/>
            </a:solidFill>
            <a:prstDash val="solid"/>
            <a:round/>
            <a:headEnd len="med" type="none" w="med"/>
            <a:tailEnd len="med" type="none" w="med"/>
          </a:ln>
        </p:spPr>
      </p:cxnSp>
      <p:cxnSp>
        <p:nvCxnSpPr>
          <p:cNvPr name="Shape 182" id="182"/>
          <p:cNvCxnSpPr/>
          <p:nvPr/>
        </p:nvCxnSpPr>
        <p:spPr>
          <a:xfrm rot="10800000" flipH="1">
            <a:off y="6399211" x="5257800"/>
            <a:ext cy="231775" cx="1587"/>
          </a:xfrm>
          <a:prstGeom prst="straightConnector1">
            <a:avLst/>
          </a:prstGeom>
          <a:noFill/>
          <a:ln w="36700" cap="rnd">
            <a:solidFill>
              <a:srgbClr val="FFFFFF"/>
            </a:solidFill>
            <a:prstDash val="solid"/>
            <a:round/>
            <a:headEnd len="med" type="none" w="med"/>
            <a:tailEnd len="med" type="none" w="med"/>
          </a:ln>
        </p:spPr>
      </p:cxnSp>
      <p:cxnSp>
        <p:nvCxnSpPr>
          <p:cNvPr name="Shape 183" id="183"/>
          <p:cNvCxnSpPr/>
          <p:nvPr/>
        </p:nvCxnSpPr>
        <p:spPr>
          <a:xfrm rot="10800000" flipH="1">
            <a:off y="6399211" x="3657600"/>
            <a:ext cy="231775" cx="1587"/>
          </a:xfrm>
          <a:prstGeom prst="straightConnector1">
            <a:avLst/>
          </a:prstGeom>
          <a:noFill/>
          <a:ln w="36700" cap="rnd">
            <a:solidFill>
              <a:srgbClr val="FFFFFF"/>
            </a:solidFill>
            <a:prstDash val="solid"/>
            <a:round/>
            <a:headEnd len="med" type="none" w="med"/>
            <a:tailEnd len="med" type="none" w="med"/>
          </a:ln>
        </p:spPr>
      </p:cxnSp>
      <p:cxnSp>
        <p:nvCxnSpPr>
          <p:cNvPr name="Shape 184" id="184"/>
          <p:cNvCxnSpPr/>
          <p:nvPr/>
        </p:nvCxnSpPr>
        <p:spPr>
          <a:xfrm>
            <a:off y="2286000" x="1600200"/>
            <a:ext cy="1587" cx="228600"/>
          </a:xfrm>
          <a:prstGeom prst="straightConnector1">
            <a:avLst/>
          </a:prstGeom>
          <a:noFill/>
          <a:ln w="36700" cap="rnd">
            <a:solidFill>
              <a:srgbClr val="FFFFFF"/>
            </a:solidFill>
            <a:prstDash val="solid"/>
            <a:round/>
            <a:headEnd len="med" type="none" w="med"/>
            <a:tailEnd len="med" type="none" w="med"/>
          </a:ln>
        </p:spPr>
      </p:cxnSp>
      <p:cxnSp>
        <p:nvCxnSpPr>
          <p:cNvPr name="Shape 185" id="185"/>
          <p:cNvCxnSpPr/>
          <p:nvPr/>
        </p:nvCxnSpPr>
        <p:spPr>
          <a:xfrm>
            <a:off y="2514600" x="1600200"/>
            <a:ext cy="1587" cx="228600"/>
          </a:xfrm>
          <a:prstGeom prst="straightConnector1">
            <a:avLst/>
          </a:prstGeom>
          <a:noFill/>
          <a:ln w="36700" cap="rnd">
            <a:solidFill>
              <a:srgbClr val="FFFFFF"/>
            </a:solidFill>
            <a:prstDash val="solid"/>
            <a:round/>
            <a:headEnd len="med" type="none" w="med"/>
            <a:tailEnd len="med" type="none" w="med"/>
          </a:ln>
        </p:spPr>
      </p:cxnSp>
      <p:cxnSp>
        <p:nvCxnSpPr>
          <p:cNvPr name="Shape 186" id="186"/>
          <p:cNvCxnSpPr/>
          <p:nvPr/>
        </p:nvCxnSpPr>
        <p:spPr>
          <a:xfrm>
            <a:off y="2971800" x="1600200"/>
            <a:ext cy="1587" cx="228600"/>
          </a:xfrm>
          <a:prstGeom prst="straightConnector1">
            <a:avLst/>
          </a:prstGeom>
          <a:noFill/>
          <a:ln w="36700" cap="rnd">
            <a:solidFill>
              <a:srgbClr val="FFFFFF"/>
            </a:solidFill>
            <a:prstDash val="solid"/>
            <a:round/>
            <a:headEnd len="med" type="none" w="med"/>
            <a:tailEnd len="med" type="none" w="med"/>
          </a:ln>
        </p:spPr>
      </p:cxnSp>
      <p:cxnSp>
        <p:nvCxnSpPr>
          <p:cNvPr name="Shape 187" id="187"/>
          <p:cNvCxnSpPr/>
          <p:nvPr/>
        </p:nvCxnSpPr>
        <p:spPr>
          <a:xfrm>
            <a:off y="3657600" x="1600200"/>
            <a:ext cy="1587" cx="228600"/>
          </a:xfrm>
          <a:prstGeom prst="straightConnector1">
            <a:avLst/>
          </a:prstGeom>
          <a:noFill/>
          <a:ln w="36700" cap="rnd">
            <a:solidFill>
              <a:srgbClr val="FFFFFF"/>
            </a:solidFill>
            <a:prstDash val="solid"/>
            <a:round/>
            <a:headEnd len="med" type="none" w="med"/>
            <a:tailEnd len="med" type="none" w="med"/>
          </a:ln>
        </p:spPr>
      </p:cxnSp>
      <p:cxnSp>
        <p:nvCxnSpPr>
          <p:cNvPr name="Shape 188" id="188"/>
          <p:cNvCxnSpPr/>
          <p:nvPr/>
        </p:nvCxnSpPr>
        <p:spPr>
          <a:xfrm>
            <a:off y="5029200" x="1600200"/>
            <a:ext cy="1587" cx="228600"/>
          </a:xfrm>
          <a:prstGeom prst="straightConnector1">
            <a:avLst/>
          </a:prstGeom>
          <a:noFill/>
          <a:ln w="36700" cap="rnd">
            <a:solidFill>
              <a:srgbClr val="FFFFFF"/>
            </a:solidFill>
            <a:prstDash val="solid"/>
            <a:round/>
            <a:headEnd len="med" type="none" w="med"/>
            <a:tailEnd len="med" type="none" w="med"/>
          </a:ln>
        </p:spPr>
      </p:cxnSp>
      <p:sp>
        <p:nvSpPr>
          <p:cNvPr name="Shape 189" id="189"/>
          <p:cNvSpPr txBox="1"/>
          <p:nvPr/>
        </p:nvSpPr>
        <p:spPr>
          <a:xfrm>
            <a:off y="3429000" x="228600"/>
            <a:ext cy="914400" cx="1143000"/>
          </a:xfrm>
          <a:prstGeom prst="rect">
            <a:avLst/>
          </a:prstGeom>
          <a:noFill/>
          <a:ln>
            <a:noFill/>
          </a:ln>
        </p:spPr>
        <p:txBody>
          <a:bodyPr bIns="45000" tIns="60875"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1800" b="0" cap="none" u="none">
                <a:solidFill>
                  <a:srgbClr val="FFFFFF"/>
                </a:solidFill>
                <a:latin typeface="Arial"/>
                <a:ea typeface="Arial"/>
                <a:cs typeface="Arial"/>
                <a:sym typeface="Arial"/>
              </a:rPr>
              <a:t>Shoes millions of pairs</a:t>
            </a:r>
          </a:p>
        </p:txBody>
      </p:sp>
      <p:cxnSp>
        <p:nvCxnSpPr>
          <p:cNvPr name="Shape 190" id="190"/>
          <p:cNvCxnSpPr/>
          <p:nvPr/>
        </p:nvCxnSpPr>
        <p:spPr>
          <a:xfrm>
            <a:off y="3657600" x="1600200"/>
            <a:ext cy="1587" cx="228600"/>
          </a:xfrm>
          <a:prstGeom prst="straightConnector1">
            <a:avLst/>
          </a:prstGeom>
          <a:noFill/>
          <a:ln w="36700" cap="rnd">
            <a:solidFill>
              <a:srgbClr val="FFFFFF"/>
            </a:solidFill>
            <a:prstDash val="solid"/>
            <a:round/>
            <a:headEnd len="med" type="none" w="med"/>
            <a:tailEnd len="med" type="none" w="med"/>
          </a:ln>
        </p:spPr>
      </p:cxnSp>
      <p:sp>
        <p:nvSpPr>
          <p:cNvPr name="Shape 191" id="191"/>
          <p:cNvSpPr txBox="1"/>
          <p:nvPr/>
        </p:nvSpPr>
        <p:spPr>
          <a:xfrm>
            <a:off y="4800600" x="1143000"/>
            <a:ext cy="914400" cx="1143000"/>
          </a:xfrm>
          <a:prstGeom prst="rect">
            <a:avLst/>
          </a:prstGeom>
          <a:noFill/>
          <a:ln>
            <a:noFill/>
          </a:ln>
        </p:spPr>
        <p:txBody>
          <a:bodyPr bIns="45000" tIns="60875"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1800" b="0" cap="none" u="none">
                <a:solidFill>
                  <a:srgbClr val="FFFFFF"/>
                </a:solidFill>
                <a:latin typeface="Arial"/>
                <a:ea typeface="Arial"/>
                <a:cs typeface="Arial"/>
                <a:sym typeface="Arial"/>
              </a:rPr>
              <a:t>5</a:t>
            </a:r>
          </a:p>
        </p:txBody>
      </p:sp>
      <p:sp>
        <p:nvSpPr>
          <p:cNvPr name="Shape 192" id="192"/>
          <p:cNvSpPr txBox="1"/>
          <p:nvPr/>
        </p:nvSpPr>
        <p:spPr>
          <a:xfrm>
            <a:off y="6629400" x="5029200"/>
            <a:ext cy="914400" cx="1143000"/>
          </a:xfrm>
          <a:prstGeom prst="rect">
            <a:avLst/>
          </a:prstGeom>
          <a:noFill/>
          <a:ln>
            <a:noFill/>
          </a:ln>
        </p:spPr>
        <p:txBody>
          <a:bodyPr bIns="45000" tIns="60875"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1800" b="0" cap="none" u="none">
                <a:solidFill>
                  <a:srgbClr val="FFFFFF"/>
                </a:solidFill>
                <a:latin typeface="Arial"/>
                <a:ea typeface="Arial"/>
                <a:cs typeface="Arial"/>
                <a:sym typeface="Arial"/>
              </a:rPr>
              <a:t>10</a:t>
            </a:r>
          </a:p>
        </p:txBody>
      </p:sp>
      <p:sp>
        <p:nvSpPr>
          <p:cNvPr name="Shape 193" id="193"/>
          <p:cNvSpPr txBox="1"/>
          <p:nvPr/>
        </p:nvSpPr>
        <p:spPr>
          <a:xfrm>
            <a:off y="2743200" x="1143000"/>
            <a:ext cy="914400" cx="1143000"/>
          </a:xfrm>
          <a:prstGeom prst="rect">
            <a:avLst/>
          </a:prstGeom>
          <a:noFill/>
          <a:ln>
            <a:noFill/>
          </a:ln>
        </p:spPr>
        <p:txBody>
          <a:bodyPr bIns="45000" tIns="60875"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1800" b="0" cap="none" u="none">
                <a:solidFill>
                  <a:srgbClr val="FFFFFF"/>
                </a:solidFill>
                <a:latin typeface="Arial"/>
                <a:ea typeface="Arial"/>
                <a:cs typeface="Arial"/>
                <a:sym typeface="Arial"/>
              </a:rPr>
              <a:t>12</a:t>
            </a:r>
          </a:p>
        </p:txBody>
      </p:sp>
      <p:sp>
        <p:nvSpPr>
          <p:cNvPr name="Shape 194" id="194"/>
          <p:cNvSpPr txBox="1"/>
          <p:nvPr/>
        </p:nvSpPr>
        <p:spPr>
          <a:xfrm>
            <a:off y="2286000" x="1143000"/>
            <a:ext cy="914400" cx="1143000"/>
          </a:xfrm>
          <a:prstGeom prst="rect">
            <a:avLst/>
          </a:prstGeom>
          <a:noFill/>
          <a:ln>
            <a:noFill/>
          </a:ln>
        </p:spPr>
        <p:txBody>
          <a:bodyPr bIns="45000" tIns="60875"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1800" b="0" cap="none" u="none">
                <a:solidFill>
                  <a:srgbClr val="FFFFFF"/>
                </a:solidFill>
                <a:latin typeface="Arial"/>
                <a:ea typeface="Arial"/>
                <a:cs typeface="Arial"/>
                <a:sym typeface="Arial"/>
              </a:rPr>
              <a:t>14</a:t>
            </a:r>
          </a:p>
        </p:txBody>
      </p:sp>
      <p:sp>
        <p:nvSpPr>
          <p:cNvPr name="Shape 195" id="195"/>
          <p:cNvSpPr txBox="1"/>
          <p:nvPr/>
        </p:nvSpPr>
        <p:spPr>
          <a:xfrm>
            <a:off y="2743200" x="1143000"/>
            <a:ext cy="914400" cx="1143000"/>
          </a:xfrm>
          <a:prstGeom prst="rect">
            <a:avLst/>
          </a:prstGeom>
          <a:noFill/>
          <a:ln>
            <a:noFill/>
          </a:ln>
        </p:spPr>
        <p:txBody>
          <a:bodyPr bIns="45000" tIns="60875"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1800" b="0" cap="none" u="none">
                <a:solidFill>
                  <a:srgbClr val="FFFFFF"/>
                </a:solidFill>
                <a:latin typeface="Arial"/>
                <a:ea typeface="Arial"/>
                <a:cs typeface="Arial"/>
                <a:sym typeface="Arial"/>
              </a:rPr>
              <a:t>12</a:t>
            </a:r>
          </a:p>
        </p:txBody>
      </p:sp>
      <p:sp>
        <p:nvSpPr>
          <p:cNvPr name="Shape 196" id="196"/>
          <p:cNvSpPr txBox="1"/>
          <p:nvPr/>
        </p:nvSpPr>
        <p:spPr>
          <a:xfrm>
            <a:off y="2057400" x="1143000"/>
            <a:ext cy="914400" cx="1143000"/>
          </a:xfrm>
          <a:prstGeom prst="rect">
            <a:avLst/>
          </a:prstGeom>
          <a:noFill/>
          <a:ln>
            <a:noFill/>
          </a:ln>
        </p:spPr>
        <p:txBody>
          <a:bodyPr bIns="45000" tIns="60875"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1800" b="0" cap="none" u="none">
                <a:solidFill>
                  <a:srgbClr val="FFFFFF"/>
                </a:solidFill>
                <a:latin typeface="Arial"/>
                <a:ea typeface="Arial"/>
                <a:cs typeface="Arial"/>
                <a:sym typeface="Arial"/>
              </a:rPr>
              <a:t>15</a:t>
            </a:r>
          </a:p>
        </p:txBody>
      </p:sp>
      <p:sp>
        <p:nvSpPr>
          <p:cNvPr name="Shape 197" id="197"/>
          <p:cNvSpPr txBox="1"/>
          <p:nvPr/>
        </p:nvSpPr>
        <p:spPr>
          <a:xfrm>
            <a:off y="6645275" x="3429000"/>
            <a:ext cy="914400" cx="1143000"/>
          </a:xfrm>
          <a:prstGeom prst="rect">
            <a:avLst/>
          </a:prstGeom>
          <a:noFill/>
          <a:ln>
            <a:noFill/>
          </a:ln>
        </p:spPr>
        <p:txBody>
          <a:bodyPr bIns="45000" tIns="60875"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1800" b="0" cap="none" u="none">
                <a:solidFill>
                  <a:srgbClr val="FFFFFF"/>
                </a:solidFill>
                <a:latin typeface="Arial"/>
                <a:ea typeface="Arial"/>
                <a:cs typeface="Arial"/>
                <a:sym typeface="Arial"/>
              </a:rPr>
              <a:t>5</a:t>
            </a:r>
          </a:p>
        </p:txBody>
      </p:sp>
      <p:sp>
        <p:nvSpPr>
          <p:cNvPr name="Shape 198" id="198"/>
          <p:cNvSpPr txBox="1"/>
          <p:nvPr/>
        </p:nvSpPr>
        <p:spPr>
          <a:xfrm>
            <a:off y="6889750" x="2514600"/>
            <a:ext cy="669925" cx="5943599"/>
          </a:xfrm>
          <a:prstGeom prst="rect">
            <a:avLst/>
          </a:prstGeom>
          <a:noFill/>
          <a:ln>
            <a:noFill/>
          </a:ln>
        </p:spPr>
        <p:txBody>
          <a:bodyPr bIns="45000" tIns="60875"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1800" b="0" cap="none" u="none">
                <a:solidFill>
                  <a:srgbClr val="FFFFFF"/>
                </a:solidFill>
                <a:latin typeface="Arial"/>
                <a:ea typeface="Arial"/>
                <a:cs typeface="Arial"/>
                <a:sym typeface="Arial"/>
              </a:rPr>
              <a:t>Watermelons millions of tons</a:t>
            </a:r>
          </a:p>
        </p:txBody>
      </p:sp>
      <p:sp>
        <p:nvSpPr>
          <p:cNvPr name="Shape 199" id="199"/>
          <p:cNvSpPr txBox="1"/>
          <p:nvPr/>
        </p:nvSpPr>
        <p:spPr>
          <a:xfrm>
            <a:off y="3429000" x="228600"/>
            <a:ext cy="914400" cx="1143000"/>
          </a:xfrm>
          <a:prstGeom prst="rect">
            <a:avLst/>
          </a:prstGeom>
          <a:noFill/>
          <a:ln>
            <a:noFill/>
          </a:ln>
        </p:spPr>
        <p:txBody>
          <a:bodyPr bIns="45000" tIns="60875"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1800" b="0" cap="none" u="none">
                <a:solidFill>
                  <a:srgbClr val="FFFFFF"/>
                </a:solidFill>
                <a:latin typeface="Arial"/>
                <a:ea typeface="Arial"/>
                <a:cs typeface="Arial"/>
                <a:sym typeface="Arial"/>
              </a:rPr>
              <a:t>Shoes Millions of pairs</a:t>
            </a:r>
          </a:p>
        </p:txBody>
      </p:sp>
      <p:sp>
        <p:nvSpPr>
          <p:cNvPr name="Shape 200" id="200"/>
          <p:cNvSpPr txBox="1"/>
          <p:nvPr/>
        </p:nvSpPr>
        <p:spPr>
          <a:xfrm>
            <a:off y="3429000" x="1143000"/>
            <a:ext cy="914400" cx="1143000"/>
          </a:xfrm>
          <a:prstGeom prst="rect">
            <a:avLst/>
          </a:prstGeom>
          <a:noFill/>
          <a:ln>
            <a:noFill/>
          </a:ln>
        </p:spPr>
        <p:txBody>
          <a:bodyPr bIns="45000" tIns="60875"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1800" b="0" cap="none" u="none">
                <a:solidFill>
                  <a:srgbClr val="FFFFFF"/>
                </a:solidFill>
                <a:latin typeface="Arial"/>
                <a:ea typeface="Arial"/>
                <a:cs typeface="Arial"/>
                <a:sym typeface="Arial"/>
              </a:rPr>
              <a:t>10</a:t>
            </a:r>
          </a:p>
        </p:txBody>
      </p:sp>
      <p:sp>
        <p:nvSpPr>
          <p:cNvPr name="Shape 201" id="201"/>
          <p:cNvSpPr txBox="1"/>
          <p:nvPr/>
        </p:nvSpPr>
        <p:spPr>
          <a:xfrm>
            <a:off y="6645275" x="6400800"/>
            <a:ext cy="914400" cx="1143000"/>
          </a:xfrm>
          <a:prstGeom prst="rect">
            <a:avLst/>
          </a:prstGeom>
          <a:noFill/>
          <a:ln>
            <a:noFill/>
          </a:ln>
        </p:spPr>
        <p:txBody>
          <a:bodyPr bIns="45000" tIns="60875"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1800" b="0" cap="none" u="none">
                <a:solidFill>
                  <a:srgbClr val="FFFFFF"/>
                </a:solidFill>
                <a:latin typeface="Arial"/>
                <a:ea typeface="Arial"/>
                <a:cs typeface="Arial"/>
                <a:sym typeface="Arial"/>
              </a:rPr>
              <a:t>14</a:t>
            </a:r>
          </a:p>
        </p:txBody>
      </p:sp>
      <p:sp>
        <p:nvSpPr>
          <p:cNvPr name="Shape 202" id="202"/>
          <p:cNvSpPr txBox="1"/>
          <p:nvPr/>
        </p:nvSpPr>
        <p:spPr>
          <a:xfrm>
            <a:off y="6645275" x="6858000"/>
            <a:ext cy="914400" cx="1143000"/>
          </a:xfrm>
          <a:prstGeom prst="rect">
            <a:avLst/>
          </a:prstGeom>
          <a:noFill/>
          <a:ln>
            <a:noFill/>
          </a:ln>
        </p:spPr>
        <p:txBody>
          <a:bodyPr bIns="45000" tIns="60875"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1800" b="0" cap="none" u="none">
                <a:solidFill>
                  <a:srgbClr val="FFFFFF"/>
                </a:solidFill>
                <a:latin typeface="Arial"/>
                <a:ea typeface="Arial"/>
                <a:cs typeface="Arial"/>
                <a:sym typeface="Arial"/>
              </a:rPr>
              <a:t>15</a:t>
            </a:r>
          </a:p>
        </p:txBody>
      </p:sp>
      <p:sp>
        <p:nvSpPr>
          <p:cNvPr name="Shape 203" id="203"/>
          <p:cNvSpPr txBox="1"/>
          <p:nvPr/>
        </p:nvSpPr>
        <p:spPr>
          <a:xfrm>
            <a:off y="6645275" x="7543800"/>
            <a:ext cy="914400" cx="1143000"/>
          </a:xfrm>
          <a:prstGeom prst="rect">
            <a:avLst/>
          </a:prstGeom>
          <a:noFill/>
          <a:ln>
            <a:noFill/>
          </a:ln>
        </p:spPr>
        <p:txBody>
          <a:bodyPr bIns="45000" tIns="60875" lIns="90000" anchor="t" anchorCtr="0" rIns="90000">
            <a:spAutoFit/>
          </a:bodyPr>
          <a:lstStyle/>
          <a:p>
            <a:pPr indent="0" marR="0" algn="l" marL="0" rtl="0" lvl="0">
              <a:lnSpc>
                <a:spcPct val="93000"/>
              </a:lnSpc>
              <a:spcBef>
                <a:spcPts val="0"/>
              </a:spcBef>
              <a:spcAft>
                <a:spcPts val="0"/>
              </a:spcAft>
              <a:buClr>
                <a:srgbClr val="000000"/>
              </a:buClr>
              <a:buSzPct val="25000"/>
              <a:buFont typeface="Arial"/>
              <a:buNone/>
            </a:pPr>
            <a:r>
              <a:rPr lang="en_US" i="0" baseline="0" strike="noStrike" sz="1800" b="0" cap="none" u="none">
                <a:solidFill>
                  <a:srgbClr val="FFFFFF"/>
                </a:solidFill>
                <a:latin typeface="Arial"/>
                <a:ea typeface="Arial"/>
                <a:cs typeface="Arial"/>
                <a:sym typeface="Arial"/>
              </a:rPr>
              <a:t>20</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209" id="209"/>
        <p:cNvGrpSpPr/>
        <p:nvPr/>
      </p:nvGrpSpPr>
      <p:grpSpPr>
        <a:xfrm>
          <a:off y="0" x="0"/>
          <a:ext cy="0" cx="0"/>
          <a:chOff y="0" x="0"/>
          <a:chExt cy="0" cx="0"/>
        </a:xfrm>
      </p:grpSpPr>
      <p:sp>
        <p:nvSpPr>
          <p:cNvPr name="Shape 210" id="210"/>
          <p:cNvSpPr txBox="1"/>
          <p:nvPr>
            <p:ph type="title"/>
          </p:nvPr>
        </p:nvSpPr>
        <p:spPr>
          <a:xfrm>
            <a:off y="346075" x="503237"/>
            <a:ext cy="1171575" cx="9070974"/>
          </a:xfrm>
          <a:prstGeom prst="rect">
            <a:avLst/>
          </a:prstGeom>
          <a:noFill/>
          <a:ln>
            <a:noFill/>
          </a:ln>
        </p:spPr>
        <p:txBody>
          <a:bodyPr bIns="0" tIns="38800" lIns="0" anchor="ctr" anchorCtr="0" rIns="0">
            <a:spAutoFit/>
          </a:bodyPr>
          <a:lstStyle/>
          <a:p/>
        </p:txBody>
      </p:sp>
      <p:sp>
        <p:nvSpPr>
          <p:cNvPr name="Shape 211" id="211"/>
          <p:cNvSpPr txBox="1"/>
          <p:nvPr>
            <p:ph type="body" idx="1"/>
          </p:nvPr>
        </p:nvSpPr>
        <p:spPr>
          <a:xfrm>
            <a:off y="1768475" x="503237"/>
            <a:ext cy="4899025" cx="9070974"/>
          </a:xfrm>
          <a:prstGeom prst="rect">
            <a:avLst/>
          </a:prstGeom>
          <a:noFill/>
          <a:ln>
            <a:noFill/>
          </a:ln>
        </p:spPr>
        <p:txBody>
          <a:bodyPr bIns="0" tIns="28200" lIns="0" anchor="t" anchorCtr="0" rIns="0">
            <a:spAutoFit/>
          </a:bodyPr>
          <a:lstStyle/>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44" id="44"/>
        <p:cNvGrpSpPr/>
        <p:nvPr/>
      </p:nvGrpSpPr>
      <p:grpSpPr>
        <a:xfrm>
          <a:off y="0" x="0"/>
          <a:ext cy="0" cx="0"/>
          <a:chOff y="0" x="0"/>
          <a:chExt cy="0" cx="0"/>
        </a:xfrm>
      </p:grpSpPr>
      <p:sp>
        <p:nvSpPr>
          <p:cNvPr name="Shape 45" id="45"/>
          <p:cNvSpPr txBox="1"/>
          <p:nvPr>
            <p:ph type="title"/>
          </p:nvPr>
        </p:nvSpPr>
        <p:spPr>
          <a:xfrm>
            <a:off y="346075" x="503237"/>
            <a:ext cy="1171575" cx="9070974"/>
          </a:xfrm>
          <a:prstGeom prst="rect">
            <a:avLst/>
          </a:prstGeom>
          <a:noFill/>
          <a:ln>
            <a:noFill/>
          </a:ln>
        </p:spPr>
        <p:txBody>
          <a:bodyPr bIns="0" tIns="38800"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400" b="0" cap="none" u="none">
                <a:solidFill>
                  <a:srgbClr val="FFFFFF"/>
                </a:solidFill>
                <a:latin typeface="Arial"/>
                <a:ea typeface="Arial"/>
                <a:cs typeface="Arial"/>
                <a:sym typeface="Arial"/>
              </a:rPr>
              <a:t>Economic basics</a:t>
            </a:r>
          </a:p>
        </p:txBody>
      </p:sp>
      <p:sp>
        <p:nvSpPr>
          <p:cNvPr name="Shape 46" id="46"/>
          <p:cNvSpPr txBox="1"/>
          <p:nvPr>
            <p:ph type="body" idx="1"/>
          </p:nvPr>
        </p:nvSpPr>
        <p:spPr>
          <a:xfrm>
            <a:off y="1768475" x="503237"/>
            <a:ext cy="4899025" cx="9070974"/>
          </a:xfrm>
          <a:prstGeom prst="rect">
            <a:avLst/>
          </a:prstGeom>
          <a:noFill/>
          <a:ln>
            <a:noFill/>
          </a:ln>
        </p:spPr>
        <p:txBody>
          <a:bodyPr bIns="0" tIns="28200" lIns="0" anchor="t" anchorCtr="0" rIns="0">
            <a:spAutoFit/>
          </a:bodyPr>
          <a:lstStyle/>
          <a:p>
            <a:pPr indent="0" marR="0" algn="l" marL="0" rtl="0" lvl="0">
              <a:lnSpc>
                <a:spcPct val="93000"/>
              </a:lnSpc>
              <a:spcBef>
                <a:spcPts val="0"/>
              </a:spcBef>
              <a:spcAft>
                <a:spcPts val="1400"/>
              </a:spcAft>
              <a:buClr>
                <a:srgbClr val="FFCC99"/>
              </a:buClr>
              <a:buSzPct val="44270"/>
              <a:buFont typeface="Arial"/>
              <a:buChar char="•"/>
            </a:pPr>
            <a:r>
              <a:rPr lang="en_US" i="0" baseline="0" strike="noStrike" sz="3200" b="0" cap="none" u="none">
                <a:solidFill>
                  <a:srgbClr val="FFFFFF"/>
                </a:solidFill>
                <a:latin typeface="Arial"/>
                <a:ea typeface="Arial"/>
                <a:cs typeface="Arial"/>
                <a:sym typeface="Arial"/>
              </a:rPr>
              <a:t>Economy of three people on an island</a:t>
            </a:r>
          </a:p>
          <a:p>
            <a:pPr indent="-285750" marR="0" algn="l" marL="742950" rtl="0" lvl="1">
              <a:lnSpc>
                <a:spcPct val="93000"/>
              </a:lnSpc>
              <a:spcBef>
                <a:spcPts val="0"/>
              </a:spcBef>
              <a:spcAft>
                <a:spcPts val="1100"/>
              </a:spcAft>
              <a:buClr>
                <a:srgbClr val="FFCC99"/>
              </a:buClr>
              <a:buSzPct val="74404"/>
              <a:buFont typeface="Arial"/>
              <a:buChar char="•"/>
            </a:pPr>
            <a:r>
              <a:rPr lang="en_US" i="0" baseline="0" strike="noStrike" sz="2800" b="0" cap="none" u="none">
                <a:solidFill>
                  <a:srgbClr val="FFFFFF"/>
                </a:solidFill>
                <a:latin typeface="Arial"/>
                <a:ea typeface="Arial"/>
                <a:cs typeface="Arial"/>
                <a:sym typeface="Arial"/>
              </a:rPr>
              <a:t>Charlie, Able and Baker</a:t>
            </a:r>
          </a:p>
          <a:p>
            <a:pPr indent="-285750" marR="0" algn="l" marL="742950" rtl="0" lvl="1">
              <a:lnSpc>
                <a:spcPct val="93000"/>
              </a:lnSpc>
              <a:spcBef>
                <a:spcPts val="0"/>
              </a:spcBef>
              <a:spcAft>
                <a:spcPts val="1100"/>
              </a:spcAft>
              <a:buClr>
                <a:srgbClr val="FFCC99"/>
              </a:buClr>
              <a:buSzPct val="74404"/>
              <a:buFont typeface="Arial"/>
              <a:buChar char="•"/>
            </a:pPr>
            <a:r>
              <a:rPr lang="en_US" i="0" baseline="0" strike="noStrike" sz="2800" b="0" cap="none" u="none">
                <a:solidFill>
                  <a:srgbClr val="FFFFFF"/>
                </a:solidFill>
                <a:latin typeface="Arial"/>
                <a:ea typeface="Arial"/>
                <a:cs typeface="Arial"/>
                <a:sym typeface="Arial"/>
              </a:rPr>
              <a:t>Fish by hand all day</a:t>
            </a:r>
          </a:p>
          <a:p>
            <a:pPr indent="-285750" marR="0" algn="l" marL="742950" rtl="0" lvl="1">
              <a:lnSpc>
                <a:spcPct val="93000"/>
              </a:lnSpc>
              <a:spcBef>
                <a:spcPts val="0"/>
              </a:spcBef>
              <a:spcAft>
                <a:spcPts val="1100"/>
              </a:spcAft>
              <a:buClr>
                <a:srgbClr val="FFCC99"/>
              </a:buClr>
              <a:buSzPct val="74404"/>
              <a:buFont typeface="Arial"/>
              <a:buChar char="•"/>
            </a:pPr>
            <a:r>
              <a:rPr lang="en_US" i="0" baseline="0" strike="noStrike" sz="2800" b="0" cap="none" u="none">
                <a:solidFill>
                  <a:srgbClr val="FFFFFF"/>
                </a:solidFill>
                <a:latin typeface="Arial"/>
                <a:ea typeface="Arial"/>
                <a:cs typeface="Arial"/>
                <a:sym typeface="Arial"/>
              </a:rPr>
              <a:t>Catch one fish per day</a:t>
            </a:r>
          </a:p>
          <a:p>
            <a:pPr indent="-285750" marR="0" algn="l" marL="742950" rtl="0" lvl="1">
              <a:lnSpc>
                <a:spcPct val="93000"/>
              </a:lnSpc>
              <a:spcBef>
                <a:spcPts val="0"/>
              </a:spcBef>
              <a:spcAft>
                <a:spcPts val="1100"/>
              </a:spcAft>
              <a:buClr>
                <a:srgbClr val="FFCC99"/>
              </a:buClr>
              <a:buSzPct val="74404"/>
              <a:buFont typeface="Arial"/>
              <a:buChar char="•"/>
            </a:pPr>
            <a:r>
              <a:rPr lang="en_US" i="0" baseline="0" strike="noStrike" sz="2800" b="0" cap="none" u="none">
                <a:solidFill>
                  <a:srgbClr val="FFFFFF"/>
                </a:solidFill>
                <a:latin typeface="Arial"/>
                <a:ea typeface="Arial"/>
                <a:cs typeface="Arial"/>
                <a:sym typeface="Arial"/>
              </a:rPr>
              <a:t>Live to next day, to fish all day again</a:t>
            </a:r>
          </a:p>
          <a:p>
            <a:pPr indent="-285750" marR="0" algn="l" marL="742950" rtl="0" lvl="1">
              <a:lnSpc>
                <a:spcPct val="93000"/>
              </a:lnSpc>
              <a:spcBef>
                <a:spcPts val="0"/>
              </a:spcBef>
              <a:spcAft>
                <a:spcPts val="1100"/>
              </a:spcAft>
              <a:buClr>
                <a:srgbClr val="FFCC99"/>
              </a:buClr>
              <a:buSzPct val="74404"/>
              <a:buFont typeface="Arial"/>
              <a:buChar char="•"/>
            </a:pPr>
            <a:r>
              <a:rPr lang="en_US" i="0" baseline="0" strike="noStrike" sz="2800" b="0" cap="none" u="none">
                <a:solidFill>
                  <a:srgbClr val="FFFFFF"/>
                </a:solidFill>
                <a:latin typeface="Arial"/>
                <a:ea typeface="Arial"/>
                <a:cs typeface="Arial"/>
                <a:sym typeface="Arial"/>
              </a:rPr>
              <a:t>No savings, no credit, and no investment</a:t>
            </a:r>
          </a:p>
          <a:p>
            <a:pPr indent="-285750" marR="0" algn="l" marL="742950" rtl="0" lvl="1">
              <a:lnSpc>
                <a:spcPct val="93000"/>
              </a:lnSpc>
              <a:spcBef>
                <a:spcPts val="0"/>
              </a:spcBef>
              <a:spcAft>
                <a:spcPts val="1100"/>
              </a:spcAft>
              <a:buClr>
                <a:srgbClr val="FFCC99"/>
              </a:buClr>
              <a:buSzPct val="74404"/>
              <a:buFont typeface="Arial"/>
              <a:buChar char="•"/>
            </a:pPr>
            <a:r>
              <a:rPr lang="en_US" i="0" baseline="0" strike="noStrike" sz="2800" b="0" cap="none" u="none">
                <a:solidFill>
                  <a:srgbClr val="FFFF00"/>
                </a:solidFill>
                <a:latin typeface="Arial"/>
                <a:ea typeface="Arial"/>
                <a:cs typeface="Arial"/>
                <a:sym typeface="Arial"/>
              </a:rPr>
              <a:t>Scarcity</a:t>
            </a:r>
            <a:r>
              <a:rPr lang="en_US" i="0" baseline="0" strike="noStrike" sz="2800" b="0" cap="none" u="none">
                <a:solidFill>
                  <a:srgbClr val="FFFFFF"/>
                </a:solidFill>
                <a:latin typeface="Arial"/>
                <a:ea typeface="Arial"/>
                <a:cs typeface="Arial"/>
                <a:sym typeface="Arial"/>
              </a:rPr>
              <a:t> is the universal reality</a:t>
            </a:r>
          </a:p>
          <a:p>
            <a:pPr indent="-285750" marR="0" algn="l" marL="742950" rtl="0" lvl="1">
              <a:lnSpc>
                <a:spcPct val="93000"/>
              </a:lnSpc>
              <a:spcBef>
                <a:spcPts val="0"/>
              </a:spcBef>
              <a:spcAft>
                <a:spcPts val="1100"/>
              </a:spcAft>
              <a:buClr>
                <a:srgbClr val="FFCC99"/>
              </a:buClr>
              <a:buSzPct val="74404"/>
              <a:buFont typeface="Arial"/>
              <a:buChar char="•"/>
            </a:pPr>
            <a:r>
              <a:rPr lang="en_US" i="0" baseline="0" strike="noStrike" sz="2800" b="0" cap="none" u="none">
                <a:solidFill>
                  <a:srgbClr val="FFFFFF"/>
                </a:solidFill>
                <a:latin typeface="Arial"/>
                <a:ea typeface="Arial"/>
                <a:cs typeface="Arial"/>
                <a:sym typeface="Arial"/>
              </a:rPr>
              <a:t>All </a:t>
            </a:r>
            <a:r>
              <a:rPr lang="en_US" i="0" baseline="0" strike="noStrike" sz="2800" b="0" cap="none" u="none">
                <a:solidFill>
                  <a:srgbClr val="FFFF00"/>
                </a:solidFill>
                <a:latin typeface="Arial"/>
                <a:ea typeface="Arial"/>
                <a:cs typeface="Arial"/>
                <a:sym typeface="Arial"/>
              </a:rPr>
              <a:t>production</a:t>
            </a:r>
            <a:r>
              <a:rPr lang="en_US" i="0" baseline="0" strike="noStrike" sz="2800" b="0" cap="none" u="none">
                <a:solidFill>
                  <a:srgbClr val="FFFFFF"/>
                </a:solidFill>
                <a:latin typeface="Arial"/>
                <a:ea typeface="Arial"/>
                <a:cs typeface="Arial"/>
                <a:sym typeface="Arial"/>
              </a:rPr>
              <a:t> of fish is </a:t>
            </a:r>
            <a:r>
              <a:rPr lang="en_US" i="0" baseline="0" strike="noStrike" sz="2800" b="0" cap="none" u="none">
                <a:solidFill>
                  <a:srgbClr val="FFFF00"/>
                </a:solidFill>
                <a:latin typeface="Arial"/>
                <a:ea typeface="Arial"/>
                <a:cs typeface="Arial"/>
                <a:sym typeface="Arial"/>
              </a:rPr>
              <a:t>consumed </a:t>
            </a:r>
            <a:r>
              <a:rPr lang="en_US" i="0" baseline="0" strike="noStrike" sz="2800" b="0" cap="none" u="none">
                <a:solidFill>
                  <a:srgbClr val="FFFFFF"/>
                </a:solidFill>
                <a:latin typeface="Arial"/>
                <a:ea typeface="Arial"/>
                <a:cs typeface="Arial"/>
                <a:sym typeface="Arial"/>
              </a:rPr>
              <a:t>because their hunger (</a:t>
            </a:r>
            <a:r>
              <a:rPr lang="en_US" i="0" baseline="0" strike="noStrike" sz="2800" b="0" cap="none" u="none">
                <a:solidFill>
                  <a:srgbClr val="FFFF00"/>
                </a:solidFill>
                <a:latin typeface="Arial"/>
                <a:ea typeface="Arial"/>
                <a:cs typeface="Arial"/>
                <a:sym typeface="Arial"/>
              </a:rPr>
              <a:t>demand</a:t>
            </a:r>
            <a:r>
              <a:rPr lang="en_US" i="0" baseline="0" strike="noStrike" sz="2800" b="0" cap="none" u="none">
                <a:solidFill>
                  <a:srgbClr val="FFFFFF"/>
                </a:solidFill>
                <a:latin typeface="Arial"/>
                <a:ea typeface="Arial"/>
                <a:cs typeface="Arial"/>
                <a:sym typeface="Arial"/>
              </a:rPr>
              <a:t>) equals the</a:t>
            </a:r>
            <a:r>
              <a:rPr lang="en_US" i="0" baseline="0" strike="noStrike" sz="2800" b="0" cap="none" u="none">
                <a:solidFill>
                  <a:srgbClr val="FFFF00"/>
                </a:solidFill>
                <a:latin typeface="Arial"/>
                <a:ea typeface="Arial"/>
                <a:cs typeface="Arial"/>
                <a:sym typeface="Arial"/>
              </a:rPr>
              <a:t> supply </a:t>
            </a:r>
            <a:r>
              <a:rPr lang="en_US" i="0" baseline="0" strike="noStrike" sz="2800" b="0" cap="none" u="none">
                <a:solidFill>
                  <a:srgbClr val="FFFFFF"/>
                </a:solidFill>
                <a:latin typeface="Arial"/>
                <a:ea typeface="Arial"/>
                <a:cs typeface="Arial"/>
                <a:sym typeface="Arial"/>
              </a:rPr>
              <a:t>of fish</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52" id="52"/>
        <p:cNvGrpSpPr/>
        <p:nvPr/>
      </p:nvGrpSpPr>
      <p:grpSpPr>
        <a:xfrm>
          <a:off y="0" x="0"/>
          <a:ext cy="0" cx="0"/>
          <a:chOff y="0" x="0"/>
          <a:chExt cy="0" cx="0"/>
        </a:xfrm>
      </p:grpSpPr>
      <p:sp>
        <p:nvSpPr>
          <p:cNvPr name="Shape 53" id="53"/>
          <p:cNvSpPr txBox="1"/>
          <p:nvPr>
            <p:ph type="title"/>
          </p:nvPr>
        </p:nvSpPr>
        <p:spPr>
          <a:xfrm>
            <a:off y="346075" x="503237"/>
            <a:ext cy="1171575" cx="9070974"/>
          </a:xfrm>
          <a:prstGeom prst="rect">
            <a:avLst/>
          </a:prstGeom>
          <a:noFill/>
          <a:ln>
            <a:noFill/>
          </a:ln>
        </p:spPr>
        <p:txBody>
          <a:bodyPr bIns="0" tIns="38800"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400" b="0" cap="none" u="none">
                <a:solidFill>
                  <a:srgbClr val="FFFFFF"/>
                </a:solidFill>
                <a:latin typeface="Arial"/>
                <a:ea typeface="Arial"/>
                <a:cs typeface="Arial"/>
                <a:sym typeface="Arial"/>
              </a:rPr>
              <a:t>Invention of </a:t>
            </a:r>
            <a:r>
              <a:rPr lang="en_US" i="0" baseline="0" strike="noStrike" sz="4400" b="0" cap="none" u="none">
                <a:solidFill>
                  <a:srgbClr val="FFFF00"/>
                </a:solidFill>
                <a:latin typeface="Arial"/>
                <a:ea typeface="Arial"/>
                <a:cs typeface="Arial"/>
                <a:sym typeface="Arial"/>
              </a:rPr>
              <a:t>Capital</a:t>
            </a:r>
          </a:p>
        </p:txBody>
      </p:sp>
      <p:sp>
        <p:nvSpPr>
          <p:cNvPr name="Shape 54" id="54"/>
          <p:cNvSpPr txBox="1"/>
          <p:nvPr>
            <p:ph type="body" idx="1"/>
          </p:nvPr>
        </p:nvSpPr>
        <p:spPr>
          <a:xfrm>
            <a:off y="1768475" x="503237"/>
            <a:ext cy="4899025" cx="9070974"/>
          </a:xfrm>
          <a:prstGeom prst="rect">
            <a:avLst/>
          </a:prstGeom>
          <a:noFill/>
          <a:ln>
            <a:noFill/>
          </a:ln>
        </p:spPr>
        <p:txBody>
          <a:bodyPr bIns="0" tIns="35275" lIns="0" anchor="t" anchorCtr="0" rIns="0">
            <a:spAutoFit/>
          </a:bodyPr>
          <a:lstStyle/>
          <a:p>
            <a:pPr indent="0" marR="0" algn="l" marL="0" rtl="0" lvl="0">
              <a:lnSpc>
                <a:spcPct val="93000"/>
              </a:lnSpc>
              <a:spcBef>
                <a:spcPts val="0"/>
              </a:spcBef>
              <a:spcAft>
                <a:spcPts val="1400"/>
              </a:spcAft>
              <a:buClr>
                <a:srgbClr val="FFCC99"/>
              </a:buClr>
              <a:buSzPct val="45833"/>
              <a:buFont typeface="Arial"/>
              <a:buChar char="•"/>
            </a:pPr>
            <a:r>
              <a:rPr lang="en_US" i="0" baseline="0" strike="noStrike" sz="4000" b="0" cap="none" u="none">
                <a:solidFill>
                  <a:srgbClr val="FFFFFF"/>
                </a:solidFill>
                <a:latin typeface="Arial"/>
                <a:ea typeface="Arial"/>
                <a:cs typeface="Arial"/>
                <a:sym typeface="Arial"/>
              </a:rPr>
              <a:t>Able goes hungry for a day and creates a net</a:t>
            </a:r>
          </a:p>
          <a:p>
            <a:pPr indent="-285750" marR="0" algn="l" marL="742950" rtl="0" lvl="1">
              <a:lnSpc>
                <a:spcPct val="93000"/>
              </a:lnSpc>
              <a:spcBef>
                <a:spcPts val="0"/>
              </a:spcBef>
              <a:spcAft>
                <a:spcPts val="1100"/>
              </a:spcAft>
              <a:buClr>
                <a:srgbClr val="FFCC99"/>
              </a:buClr>
              <a:buSzPct val="73717"/>
              <a:buFont typeface="Arial"/>
              <a:buChar char="•"/>
            </a:pPr>
            <a:r>
              <a:rPr lang="en_US" i="0" baseline="0" strike="noStrike" sz="2600" b="0" cap="none" u="none">
                <a:solidFill>
                  <a:srgbClr val="FFFFFF"/>
                </a:solidFill>
                <a:latin typeface="Arial"/>
                <a:ea typeface="Arial"/>
                <a:cs typeface="Arial"/>
                <a:sym typeface="Arial"/>
              </a:rPr>
              <a:t>The net can catch two fish per day</a:t>
            </a:r>
          </a:p>
          <a:p>
            <a:pPr indent="-285750" marR="0" algn="l" marL="742950" rtl="0" lvl="1">
              <a:lnSpc>
                <a:spcPct val="93000"/>
              </a:lnSpc>
              <a:spcBef>
                <a:spcPts val="0"/>
              </a:spcBef>
              <a:spcAft>
                <a:spcPts val="1100"/>
              </a:spcAft>
              <a:buClr>
                <a:srgbClr val="FFCC99"/>
              </a:buClr>
              <a:buSzPct val="73717"/>
              <a:buFont typeface="Arial"/>
              <a:buChar char="•"/>
            </a:pPr>
            <a:r>
              <a:rPr lang="en_US" i="0" baseline="0" strike="noStrike" sz="2600" b="0" cap="none" u="none">
                <a:solidFill>
                  <a:srgbClr val="FFFFFF"/>
                </a:solidFill>
                <a:latin typeface="Arial"/>
                <a:ea typeface="Arial"/>
                <a:cs typeface="Arial"/>
                <a:sym typeface="Arial"/>
              </a:rPr>
              <a:t>The net is a physical tool that can help with </a:t>
            </a:r>
            <a:r>
              <a:rPr lang="en_US" i="0" baseline="0" strike="noStrike" sz="2600" b="0" cap="none" u="none">
                <a:solidFill>
                  <a:srgbClr val="FFFF00"/>
                </a:solidFill>
                <a:latin typeface="Arial"/>
                <a:ea typeface="Arial"/>
                <a:cs typeface="Arial"/>
                <a:sym typeface="Arial"/>
              </a:rPr>
              <a:t>production</a:t>
            </a:r>
            <a:r>
              <a:rPr lang="en_US" i="0" baseline="0" strike="noStrike" sz="2600" b="0" cap="none" u="none">
                <a:solidFill>
                  <a:srgbClr val="FFFFFF"/>
                </a:solidFill>
                <a:latin typeface="Arial"/>
                <a:ea typeface="Arial"/>
                <a:cs typeface="Arial"/>
                <a:sym typeface="Arial"/>
              </a:rPr>
              <a:t>, and is an example of </a:t>
            </a:r>
            <a:r>
              <a:rPr lang="en_US" i="0" baseline="0" strike="noStrike" sz="2600" b="0" cap="none" u="none">
                <a:solidFill>
                  <a:srgbClr val="FFFF00"/>
                </a:solidFill>
                <a:latin typeface="Arial"/>
                <a:ea typeface="Arial"/>
                <a:cs typeface="Arial"/>
                <a:sym typeface="Arial"/>
              </a:rPr>
              <a:t>capital</a:t>
            </a:r>
          </a:p>
          <a:p>
            <a:pPr indent="-285750" marR="0" algn="l" marL="742950" rtl="0" lvl="1">
              <a:lnSpc>
                <a:spcPct val="93000"/>
              </a:lnSpc>
              <a:spcBef>
                <a:spcPts val="0"/>
              </a:spcBef>
              <a:spcAft>
                <a:spcPts val="1100"/>
              </a:spcAft>
              <a:buClr>
                <a:srgbClr val="FFCC99"/>
              </a:buClr>
              <a:buSzPct val="73717"/>
              <a:buFont typeface="Arial"/>
              <a:buChar char="•"/>
            </a:pPr>
            <a:r>
              <a:rPr lang="en_US" i="0" baseline="0" strike="noStrike" sz="2600" b="0" cap="none" u="none">
                <a:solidFill>
                  <a:srgbClr val="FFFFFF"/>
                </a:solidFill>
                <a:latin typeface="Arial"/>
                <a:ea typeface="Arial"/>
                <a:cs typeface="Arial"/>
                <a:sym typeface="Arial"/>
              </a:rPr>
              <a:t>Able has several options to consider from there: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60" id="60"/>
        <p:cNvGrpSpPr/>
        <p:nvPr/>
      </p:nvGrpSpPr>
      <p:grpSpPr>
        <a:xfrm>
          <a:off y="0" x="0"/>
          <a:ext cy="0" cx="0"/>
          <a:chOff y="0" x="0"/>
          <a:chExt cy="0" cx="0"/>
        </a:xfrm>
      </p:grpSpPr>
      <p:sp>
        <p:nvSpPr>
          <p:cNvPr name="Shape 61" id="61"/>
          <p:cNvSpPr txBox="1"/>
          <p:nvPr>
            <p:ph type="title"/>
          </p:nvPr>
        </p:nvSpPr>
        <p:spPr>
          <a:xfrm>
            <a:off y="346075" x="503237"/>
            <a:ext cy="1171575" cx="9070974"/>
          </a:xfrm>
          <a:prstGeom prst="rect">
            <a:avLst/>
          </a:prstGeom>
          <a:noFill/>
          <a:ln>
            <a:noFill/>
          </a:ln>
        </p:spPr>
        <p:txBody>
          <a:bodyPr bIns="0" tIns="38800"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400" b="0" cap="none" u="none">
                <a:solidFill>
                  <a:srgbClr val="FFFFFF"/>
                </a:solidFill>
                <a:latin typeface="Arial"/>
                <a:ea typeface="Arial"/>
                <a:cs typeface="Arial"/>
                <a:sym typeface="Arial"/>
              </a:rPr>
              <a:t>Able's options</a:t>
            </a:r>
          </a:p>
        </p:txBody>
      </p:sp>
      <p:sp>
        <p:nvSpPr>
          <p:cNvPr name="Shape 62" id="62"/>
          <p:cNvSpPr txBox="1"/>
          <p:nvPr>
            <p:ph type="body" idx="1"/>
          </p:nvPr>
        </p:nvSpPr>
        <p:spPr>
          <a:xfrm>
            <a:off y="1401762" x="530225"/>
            <a:ext cy="6489699" cx="9070974"/>
          </a:xfrm>
          <a:prstGeom prst="rect">
            <a:avLst/>
          </a:prstGeom>
          <a:noFill/>
          <a:ln>
            <a:noFill/>
          </a:ln>
        </p:spPr>
        <p:txBody>
          <a:bodyPr bIns="0" tIns="24675" lIns="0" anchor="t" anchorCtr="0" rIns="0">
            <a:spAutoFit/>
          </a:bodyPr>
          <a:lstStyle/>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FF"/>
                </a:solidFill>
                <a:latin typeface="Arial"/>
                <a:ea typeface="Arial"/>
                <a:cs typeface="Arial"/>
                <a:sym typeface="Arial"/>
              </a:rPr>
              <a:t>Get extremely fat eating two fish per day (</a:t>
            </a:r>
            <a:r>
              <a:rPr lang="en_US" i="0" baseline="0" strike="noStrike" sz="2800" b="0" cap="none" u="none">
                <a:solidFill>
                  <a:srgbClr val="FFFF00"/>
                </a:solidFill>
                <a:latin typeface="Arial"/>
                <a:ea typeface="Arial"/>
                <a:cs typeface="Arial"/>
                <a:sym typeface="Arial"/>
              </a:rPr>
              <a:t>consumption</a:t>
            </a:r>
            <a:r>
              <a:rPr lang="en_US" i="0" baseline="0" strike="noStrike" sz="2800" b="0" cap="none" u="none">
                <a:solidFill>
                  <a:srgbClr val="FFFFFF"/>
                </a:solidFill>
                <a:latin typeface="Arial"/>
                <a:ea typeface="Arial"/>
                <a:cs typeface="Arial"/>
                <a:sym typeface="Arial"/>
              </a:rPr>
              <a:t>)</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FF"/>
                </a:solidFill>
                <a:latin typeface="Arial"/>
                <a:ea typeface="Arial"/>
                <a:cs typeface="Arial"/>
                <a:sym typeface="Arial"/>
              </a:rPr>
              <a:t>Go fishing only every other day, and loaf off on alternate days</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FF"/>
                </a:solidFill>
                <a:latin typeface="Arial"/>
                <a:ea typeface="Arial"/>
                <a:cs typeface="Arial"/>
                <a:sym typeface="Arial"/>
              </a:rPr>
              <a:t>Save up his fish for a vacation later (</a:t>
            </a:r>
            <a:r>
              <a:rPr lang="en_US" i="0" baseline="0" strike="noStrike" sz="2800" b="0" cap="none" u="none">
                <a:solidFill>
                  <a:srgbClr val="FFFF00"/>
                </a:solidFill>
                <a:latin typeface="Arial"/>
                <a:ea typeface="Arial"/>
                <a:cs typeface="Arial"/>
                <a:sym typeface="Arial"/>
              </a:rPr>
              <a:t>savings</a:t>
            </a:r>
            <a:r>
              <a:rPr lang="en_US" i="0" baseline="0" strike="noStrike" sz="2800" b="0" cap="none" u="none">
                <a:solidFill>
                  <a:srgbClr val="FFFFFF"/>
                </a:solidFill>
                <a:latin typeface="Arial"/>
                <a:ea typeface="Arial"/>
                <a:cs typeface="Arial"/>
                <a:sym typeface="Arial"/>
              </a:rPr>
              <a:t>, which is deferred consumption)</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FF"/>
                </a:solidFill>
                <a:latin typeface="Arial"/>
                <a:ea typeface="Arial"/>
                <a:cs typeface="Arial"/>
                <a:sym typeface="Arial"/>
              </a:rPr>
              <a:t>Loan fish to Charlie and Baker at interest, so they can make a fish-net (</a:t>
            </a:r>
            <a:r>
              <a:rPr lang="en_US" i="0" baseline="0" strike="noStrike" sz="2800" b="0" cap="none" u="none">
                <a:solidFill>
                  <a:srgbClr val="FFFF00"/>
                </a:solidFill>
                <a:latin typeface="Arial"/>
                <a:ea typeface="Arial"/>
                <a:cs typeface="Arial"/>
                <a:sym typeface="Arial"/>
              </a:rPr>
              <a:t>credit</a:t>
            </a:r>
            <a:r>
              <a:rPr lang="en_US" i="0" baseline="0" strike="noStrike" sz="2800" b="0" cap="none" u="none">
                <a:solidFill>
                  <a:srgbClr val="FFFFFF"/>
                </a:solidFill>
                <a:latin typeface="Arial"/>
                <a:ea typeface="Arial"/>
                <a:cs typeface="Arial"/>
                <a:sym typeface="Arial"/>
              </a:rPr>
              <a:t>) But there's also the </a:t>
            </a:r>
            <a:r>
              <a:rPr lang="en_US" i="0" baseline="0" strike="noStrike" sz="2800" b="0" cap="none" u="none">
                <a:solidFill>
                  <a:srgbClr val="FFFF00"/>
                </a:solidFill>
                <a:latin typeface="Arial"/>
                <a:ea typeface="Arial"/>
                <a:cs typeface="Arial"/>
                <a:sym typeface="Arial"/>
              </a:rPr>
              <a:t>risk</a:t>
            </a:r>
            <a:r>
              <a:rPr lang="en_US" i="0" baseline="0" strike="noStrike" sz="2800" b="0" cap="none" u="none">
                <a:solidFill>
                  <a:srgbClr val="FFFFFF"/>
                </a:solidFill>
                <a:latin typeface="Arial"/>
                <a:ea typeface="Arial"/>
                <a:cs typeface="Arial"/>
                <a:sym typeface="Arial"/>
              </a:rPr>
              <a:t> that they might not pay the loan back, because they might be dishonest or not know how to make the nets.</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FF"/>
                </a:solidFill>
                <a:latin typeface="Arial"/>
                <a:ea typeface="Arial"/>
                <a:cs typeface="Arial"/>
                <a:sym typeface="Arial"/>
              </a:rPr>
              <a:t>Engage in </a:t>
            </a:r>
            <a:r>
              <a:rPr lang="en_US" i="0" baseline="0" strike="noStrike" sz="2800" b="0" cap="none" u="none">
                <a:solidFill>
                  <a:srgbClr val="FFFF00"/>
                </a:solidFill>
                <a:latin typeface="Arial"/>
                <a:ea typeface="Arial"/>
                <a:cs typeface="Arial"/>
                <a:sym typeface="Arial"/>
              </a:rPr>
              <a:t>capital investment </a:t>
            </a:r>
            <a:r>
              <a:rPr lang="en_US" i="0" baseline="0" strike="noStrike" sz="2800" b="0" cap="none" u="none">
                <a:solidFill>
                  <a:srgbClr val="FFFFFF"/>
                </a:solidFill>
                <a:latin typeface="Arial"/>
                <a:ea typeface="Arial"/>
                <a:cs typeface="Arial"/>
                <a:sym typeface="Arial"/>
              </a:rPr>
              <a:t>by making two more nets himself and then renting them to Charlie and Baker for half a fish per day (then he'd never have to fish again!)</a:t>
            </a:r>
          </a:p>
          <a:p>
            <a: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68" id="68"/>
        <p:cNvGrpSpPr/>
        <p:nvPr/>
      </p:nvGrpSpPr>
      <p:grpSpPr>
        <a:xfrm>
          <a:off y="0" x="0"/>
          <a:ext cy="0" cx="0"/>
          <a:chOff y="0" x="0"/>
          <a:chExt cy="0" cx="0"/>
        </a:xfrm>
      </p:grpSpPr>
      <p:sp>
        <p:nvSpPr>
          <p:cNvPr name="Shape 69" id="69"/>
          <p:cNvSpPr txBox="1"/>
          <p:nvPr>
            <p:ph type="title"/>
          </p:nvPr>
        </p:nvSpPr>
        <p:spPr>
          <a:xfrm>
            <a:off y="346075" x="503237"/>
            <a:ext cy="1171575" cx="9070974"/>
          </a:xfrm>
          <a:prstGeom prst="rect">
            <a:avLst/>
          </a:prstGeom>
          <a:noFill/>
          <a:ln>
            <a:noFill/>
          </a:ln>
        </p:spPr>
        <p:txBody>
          <a:bodyPr bIns="0" tIns="38800"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400" b="0" cap="none" u="none">
                <a:solidFill>
                  <a:srgbClr val="FFFFFF"/>
                </a:solidFill>
                <a:latin typeface="Arial"/>
                <a:ea typeface="Arial"/>
                <a:cs typeface="Arial"/>
                <a:sym typeface="Arial"/>
              </a:rPr>
              <a:t>Marginal Theory of Value</a:t>
            </a:r>
          </a:p>
        </p:txBody>
      </p:sp>
      <p:sp>
        <p:nvSpPr>
          <p:cNvPr name="Shape 70" id="70"/>
          <p:cNvSpPr txBox="1"/>
          <p:nvPr>
            <p:ph type="body" idx="1"/>
          </p:nvPr>
        </p:nvSpPr>
        <p:spPr>
          <a:xfrm>
            <a:off y="1768475" x="503237"/>
            <a:ext cy="5278437" cx="9070974"/>
          </a:xfrm>
          <a:prstGeom prst="rect">
            <a:avLst/>
          </a:prstGeom>
          <a:noFill/>
          <a:ln>
            <a:noFill/>
          </a:ln>
        </p:spPr>
        <p:txBody>
          <a:bodyPr bIns="0" tIns="28200" lIns="0" anchor="t" anchorCtr="0" rIns="0">
            <a:spAutoFit/>
          </a:bodyPr>
          <a:lstStyle/>
          <a:p>
            <a:pPr indent="0" marR="0" algn="l" marL="0" rtl="0" lvl="0">
              <a:lnSpc>
                <a:spcPct val="93000"/>
              </a:lnSpc>
              <a:spcBef>
                <a:spcPts val="0"/>
              </a:spcBef>
              <a:spcAft>
                <a:spcPts val="1400"/>
              </a:spcAft>
              <a:buClr>
                <a:srgbClr val="FFCC99"/>
              </a:buClr>
              <a:buSzPct val="44270"/>
              <a:buFont typeface="Arial"/>
              <a:buChar char="•"/>
            </a:pPr>
            <a:r>
              <a:rPr lang="en_US" i="0" baseline="0" strike="noStrike" sz="3200" b="0" cap="none" u="none">
                <a:solidFill>
                  <a:srgbClr val="FFFFFF"/>
                </a:solidFill>
                <a:latin typeface="Arial"/>
                <a:ea typeface="Arial"/>
                <a:cs typeface="Arial"/>
                <a:sym typeface="Arial"/>
              </a:rPr>
              <a:t>Able has to weigh his options carefully, to decide which will bring him the most happiness</a:t>
            </a:r>
          </a:p>
          <a:p>
            <a:pPr indent="0" marR="0" algn="l" marL="0" rtl="0" lvl="0">
              <a:lnSpc>
                <a:spcPct val="93000"/>
              </a:lnSpc>
              <a:spcBef>
                <a:spcPts val="0"/>
              </a:spcBef>
              <a:spcAft>
                <a:spcPts val="1400"/>
              </a:spcAft>
              <a:buClr>
                <a:srgbClr val="FFCC99"/>
              </a:buClr>
              <a:buSzPct val="44270"/>
              <a:buFont typeface="Arial"/>
              <a:buChar char="•"/>
            </a:pPr>
            <a:r>
              <a:rPr lang="en_US" i="0" baseline="0" strike="noStrike" sz="3200" b="0" cap="none" u="none">
                <a:solidFill>
                  <a:srgbClr val="FFFFFF"/>
                </a:solidFill>
                <a:latin typeface="Arial"/>
                <a:ea typeface="Arial"/>
                <a:cs typeface="Arial"/>
                <a:sym typeface="Arial"/>
              </a:rPr>
              <a:t>One day's labor is no longer a single fish, since Able could make many fish with a net leasing company</a:t>
            </a:r>
          </a:p>
          <a:p>
            <a:pPr indent="0" marR="0" algn="l" marL="0" rtl="0" lvl="0">
              <a:lnSpc>
                <a:spcPct val="93000"/>
              </a:lnSpc>
              <a:spcBef>
                <a:spcPts val="0"/>
              </a:spcBef>
              <a:spcAft>
                <a:spcPts val="1400"/>
              </a:spcAft>
              <a:buClr>
                <a:srgbClr val="FFCC99"/>
              </a:buClr>
              <a:buSzPct val="44270"/>
              <a:buFont typeface="Arial"/>
              <a:buChar char="•"/>
            </a:pPr>
            <a:r>
              <a:rPr lang="en_US" i="0" baseline="0" strike="noStrike" sz="3200" b="0" cap="none" u="none">
                <a:solidFill>
                  <a:srgbClr val="FFFFFF"/>
                </a:solidFill>
                <a:latin typeface="Arial"/>
                <a:ea typeface="Arial"/>
                <a:cs typeface="Arial"/>
                <a:sym typeface="Arial"/>
              </a:rPr>
              <a:t>Every economic decision is good or bad based upon what the alternatives are</a:t>
            </a:r>
          </a:p>
          <a:p>
            <a:pPr indent="0" marR="0" algn="l" marL="0" rtl="0" lvl="0">
              <a:lnSpc>
                <a:spcPct val="93000"/>
              </a:lnSpc>
              <a:spcBef>
                <a:spcPts val="0"/>
              </a:spcBef>
              <a:spcAft>
                <a:spcPts val="1400"/>
              </a:spcAft>
              <a:buClr>
                <a:srgbClr val="FFCC99"/>
              </a:buClr>
              <a:buSzPct val="44270"/>
              <a:buFont typeface="Arial"/>
              <a:buChar char="•"/>
            </a:pPr>
            <a:r>
              <a:rPr lang="en_US" i="0" baseline="0" strike="noStrike" sz="3200" b="0" cap="none" u="none">
                <a:solidFill>
                  <a:srgbClr val="FFFFFF"/>
                </a:solidFill>
                <a:latin typeface="Arial"/>
                <a:ea typeface="Arial"/>
                <a:cs typeface="Arial"/>
                <a:sym typeface="Arial"/>
              </a:rPr>
              <a:t>“Opportunity cost” (English economist John Stuart Mill)</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76" id="76"/>
        <p:cNvGrpSpPr/>
        <p:nvPr/>
      </p:nvGrpSpPr>
      <p:grpSpPr>
        <a:xfrm>
          <a:off y="0" x="0"/>
          <a:ext cy="0" cx="0"/>
          <a:chOff y="0" x="0"/>
          <a:chExt cy="0" cx="0"/>
        </a:xfrm>
      </p:grpSpPr>
      <p:sp>
        <p:nvSpPr>
          <p:cNvPr name="Shape 77" id="77"/>
          <p:cNvSpPr txBox="1"/>
          <p:nvPr>
            <p:ph type="title"/>
          </p:nvPr>
        </p:nvSpPr>
        <p:spPr>
          <a:xfrm>
            <a:off y="346075" x="503237"/>
            <a:ext cy="1171575" cx="9070974"/>
          </a:xfrm>
          <a:prstGeom prst="rect">
            <a:avLst/>
          </a:prstGeom>
          <a:noFill/>
          <a:ln>
            <a:noFill/>
          </a:ln>
        </p:spPr>
        <p:txBody>
          <a:bodyPr bIns="0" tIns="38800"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400" b="0" cap="none" u="none">
                <a:solidFill>
                  <a:srgbClr val="FFFFFF"/>
                </a:solidFill>
                <a:latin typeface="Arial"/>
                <a:ea typeface="Arial"/>
                <a:cs typeface="Arial"/>
                <a:sym typeface="Arial"/>
              </a:rPr>
              <a:t>The “Hidden Hand” of Self-Interest</a:t>
            </a:r>
          </a:p>
        </p:txBody>
      </p:sp>
      <p:sp>
        <p:nvSpPr>
          <p:cNvPr name="Shape 78" id="78"/>
          <p:cNvSpPr txBox="1"/>
          <p:nvPr>
            <p:ph type="body" idx="1"/>
          </p:nvPr>
        </p:nvSpPr>
        <p:spPr>
          <a:xfrm>
            <a:off y="1768475" x="503237"/>
            <a:ext cy="4899025" cx="9070974"/>
          </a:xfrm>
          <a:prstGeom prst="rect">
            <a:avLst/>
          </a:prstGeom>
          <a:noFill/>
          <a:ln>
            <a:noFill/>
          </a:ln>
        </p:spPr>
        <p:txBody>
          <a:bodyPr bIns="0" tIns="24675" lIns="0" anchor="t" anchorCtr="0" rIns="0">
            <a:spAutoFit/>
          </a:bodyPr>
          <a:lstStyle/>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FF"/>
                </a:solidFill>
                <a:latin typeface="Arial"/>
                <a:ea typeface="Arial"/>
                <a:cs typeface="Arial"/>
                <a:sym typeface="Arial"/>
              </a:rPr>
              <a:t>Note that Able's options that involve interaction with Charlie and Baker each help all three persons</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FF"/>
                </a:solidFill>
                <a:latin typeface="Arial"/>
                <a:ea typeface="Arial"/>
                <a:cs typeface="Arial"/>
                <a:sym typeface="Arial"/>
              </a:rPr>
              <a:t>A loan to Charlie and Baker so they can make their own nets helps Charlie and Baker raise their standard of living so they will only have to fish every other day</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FF"/>
                </a:solidFill>
                <a:latin typeface="Arial"/>
                <a:ea typeface="Arial"/>
                <a:cs typeface="Arial"/>
                <a:sym typeface="Arial"/>
              </a:rPr>
              <a:t>Rental of nets to Charlie and Baker for half a fish per day means that Charlie and Baker can keep 1 ½ fish per day after their rental fee and take every third day off (instead of fishing every day)</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00"/>
                </a:solidFill>
                <a:latin typeface="Arial"/>
                <a:ea typeface="Arial"/>
                <a:cs typeface="Arial"/>
                <a:sym typeface="Arial"/>
              </a:rPr>
              <a:t>Adam Smith</a:t>
            </a:r>
            <a:r>
              <a:rPr lang="en_US" i="0" baseline="0" strike="noStrike" sz="2800" b="0" cap="none" u="none">
                <a:solidFill>
                  <a:srgbClr val="FFFFFF"/>
                </a:solidFill>
                <a:latin typeface="Arial"/>
                <a:ea typeface="Arial"/>
                <a:cs typeface="Arial"/>
                <a:sym typeface="Arial"/>
              </a:rPr>
              <a:t> called this self-interest that helps all the “hidden hand” in capitalist transactions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84" id="84"/>
        <p:cNvGrpSpPr/>
        <p:nvPr/>
      </p:nvGrpSpPr>
      <p:grpSpPr>
        <a:xfrm>
          <a:off y="0" x="0"/>
          <a:ext cy="0" cx="0"/>
          <a:chOff y="0" x="0"/>
          <a:chExt cy="0" cx="0"/>
        </a:xfrm>
      </p:grpSpPr>
      <p:sp>
        <p:nvSpPr>
          <p:cNvPr name="Shape 85" id="85"/>
          <p:cNvSpPr txBox="1"/>
          <p:nvPr>
            <p:ph type="title"/>
          </p:nvPr>
        </p:nvSpPr>
        <p:spPr>
          <a:xfrm>
            <a:off y="346075" x="503237"/>
            <a:ext cy="1171575" cx="9070974"/>
          </a:xfrm>
          <a:prstGeom prst="rect">
            <a:avLst/>
          </a:prstGeom>
          <a:noFill/>
          <a:ln>
            <a:noFill/>
          </a:ln>
        </p:spPr>
        <p:txBody>
          <a:bodyPr bIns="0" tIns="38800"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400" b="0" cap="none" u="none">
                <a:solidFill>
                  <a:srgbClr val="FFFFFF"/>
                </a:solidFill>
                <a:latin typeface="Arial"/>
                <a:ea typeface="Arial"/>
                <a:cs typeface="Arial"/>
                <a:sym typeface="Arial"/>
              </a:rPr>
              <a:t>Charlie and Baker's options</a:t>
            </a:r>
          </a:p>
        </p:txBody>
      </p:sp>
      <p:sp>
        <p:nvSpPr>
          <p:cNvPr name="Shape 86" id="86"/>
          <p:cNvSpPr txBox="1"/>
          <p:nvPr>
            <p:ph type="body" idx="1"/>
          </p:nvPr>
        </p:nvSpPr>
        <p:spPr>
          <a:xfrm>
            <a:off y="1768475" x="503237"/>
            <a:ext cy="5203824" cx="9070974"/>
          </a:xfrm>
          <a:prstGeom prst="rect">
            <a:avLst/>
          </a:prstGeom>
          <a:noFill/>
          <a:ln>
            <a:noFill/>
          </a:ln>
        </p:spPr>
        <p:txBody>
          <a:bodyPr bIns="0" tIns="24675" lIns="0" anchor="t" anchorCtr="0" rIns="0">
            <a:spAutoFit/>
          </a:bodyPr>
          <a:lstStyle/>
          <a:p>
            <a:pPr indent="0" marR="0" algn="l" marL="0" rtl="0" lvl="0">
              <a:lnSpc>
                <a:spcPct val="93000"/>
              </a:lnSpc>
              <a:spcBef>
                <a:spcPts val="0"/>
              </a:spcBef>
              <a:spcAft>
                <a:spcPts val="1400"/>
              </a:spcAft>
              <a:buClr>
                <a:srgbClr val="000000"/>
              </a:buClr>
              <a:buSzPct val="25000"/>
              <a:buFont typeface="Arial"/>
              <a:buNone/>
            </a:pPr>
            <a:r>
              <a:rPr lang="en_US" i="0" baseline="0" strike="noStrike" sz="2800" b="0" cap="none" u="none">
                <a:solidFill>
                  <a:srgbClr val="FFFFFF"/>
                </a:solidFill>
                <a:latin typeface="Arial"/>
                <a:ea typeface="Arial"/>
                <a:cs typeface="Arial"/>
                <a:sym typeface="Arial"/>
              </a:rPr>
              <a:t>They can do the same thing Able did and go hungry for a day making a net (</a:t>
            </a:r>
            <a:r>
              <a:rPr lang="en_US" i="0" baseline="0" strike="noStrike" sz="2800" b="0" cap="none" u="none">
                <a:solidFill>
                  <a:srgbClr val="FFFF00"/>
                </a:solidFill>
                <a:latin typeface="Arial"/>
                <a:ea typeface="Arial"/>
                <a:cs typeface="Arial"/>
                <a:sym typeface="Arial"/>
              </a:rPr>
              <a:t>underconsumption</a:t>
            </a:r>
            <a:r>
              <a:rPr lang="en_US" i="0" baseline="0" strike="noStrike" sz="2800" b="0" cap="none" u="none">
                <a:solidFill>
                  <a:srgbClr val="FFFFFF"/>
                </a:solidFill>
                <a:latin typeface="Arial"/>
                <a:ea typeface="Arial"/>
                <a:cs typeface="Arial"/>
                <a:sym typeface="Arial"/>
              </a:rPr>
              <a:t>), or … </a:t>
            </a:r>
            <a:r>
              <a:rPr lang="en_US" i="1" baseline="0" strike="noStrike" sz="2800" b="1" cap="none" u="none">
                <a:solidFill>
                  <a:srgbClr val="FFFFFF"/>
                </a:solidFill>
                <a:latin typeface="Arial"/>
                <a:ea typeface="Arial"/>
                <a:cs typeface="Arial"/>
                <a:sym typeface="Arial"/>
              </a:rPr>
              <a:t>why go hungry?</a:t>
            </a:r>
            <a:r>
              <a:rPr lang="en_US" i="0" baseline="0" strike="noStrike" sz="2800" b="0" cap="none" u="none">
                <a:solidFill>
                  <a:srgbClr val="FFFFFF"/>
                </a:solidFill>
                <a:latin typeface="Arial"/>
                <a:ea typeface="Arial"/>
                <a:cs typeface="Arial"/>
                <a:sym typeface="Arial"/>
              </a:rPr>
              <a:t> … borrow fish from Able to make a net. </a:t>
            </a:r>
          </a:p>
          <a:p>
            <a:r>
              <a:t/>
            </a:r>
          </a:p>
          <a:p>
            <a:pPr indent="0" marR="0" algn="l" marL="0" rtl="0" lvl="0">
              <a:lnSpc>
                <a:spcPct val="93000"/>
              </a:lnSpc>
              <a:spcBef>
                <a:spcPts val="0"/>
              </a:spcBef>
              <a:spcAft>
                <a:spcPts val="1400"/>
              </a:spcAft>
              <a:buClr>
                <a:srgbClr val="000000"/>
              </a:buClr>
              <a:buSzPct val="25000"/>
              <a:buFont typeface="Arial"/>
              <a:buNone/>
            </a:pPr>
            <a:r>
              <a:rPr lang="en_US" i="0" baseline="0" strike="noStrike" sz="2800" b="0" cap="none" u="none">
                <a:solidFill>
                  <a:srgbClr val="FFFFFF"/>
                </a:solidFill>
                <a:latin typeface="Arial"/>
                <a:ea typeface="Arial"/>
                <a:cs typeface="Arial"/>
                <a:sym typeface="Arial"/>
              </a:rPr>
              <a:t>This is the birth of “</a:t>
            </a:r>
            <a:r>
              <a:rPr lang="en_US" i="0" baseline="0" strike="noStrike" sz="2800" b="0" cap="none" u="none">
                <a:solidFill>
                  <a:srgbClr val="FFFF00"/>
                </a:solidFill>
                <a:latin typeface="Arial"/>
                <a:ea typeface="Arial"/>
                <a:cs typeface="Arial"/>
                <a:sym typeface="Arial"/>
              </a:rPr>
              <a:t>credit</a:t>
            </a:r>
            <a:r>
              <a:rPr lang="en_US" i="0" baseline="0" strike="noStrike" sz="2800" b="0" cap="none" u="none">
                <a:solidFill>
                  <a:srgbClr val="FFFFFF"/>
                </a:solidFill>
                <a:latin typeface="Arial"/>
                <a:ea typeface="Arial"/>
                <a:cs typeface="Arial"/>
                <a:sym typeface="Arial"/>
              </a:rPr>
              <a:t>”</a:t>
            </a:r>
          </a:p>
          <a:p>
            <a:r>
              <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FF"/>
                </a:solidFill>
                <a:latin typeface="Arial"/>
                <a:ea typeface="Arial"/>
                <a:cs typeface="Arial"/>
                <a:sym typeface="Arial"/>
              </a:rPr>
              <a:t>Note that both Able the </a:t>
            </a:r>
            <a:r>
              <a:rPr lang="en_US" i="0" baseline="0" strike="noStrike" sz="2800" b="0" cap="none" u="none">
                <a:solidFill>
                  <a:srgbClr val="FFFF00"/>
                </a:solidFill>
                <a:latin typeface="Arial"/>
                <a:ea typeface="Arial"/>
                <a:cs typeface="Arial"/>
                <a:sym typeface="Arial"/>
              </a:rPr>
              <a:t>creditor</a:t>
            </a:r>
            <a:r>
              <a:rPr lang="en_US" i="0" baseline="0" strike="noStrike" sz="2800" b="0" cap="none" u="none">
                <a:solidFill>
                  <a:srgbClr val="FFFFFF"/>
                </a:solidFill>
                <a:latin typeface="Arial"/>
                <a:ea typeface="Arial"/>
                <a:cs typeface="Arial"/>
                <a:sym typeface="Arial"/>
              </a:rPr>
              <a:t> and Charlie and Baker the </a:t>
            </a:r>
            <a:r>
              <a:rPr lang="en_US" i="0" baseline="0" strike="noStrike" sz="2800" b="0" cap="none" u="none">
                <a:solidFill>
                  <a:srgbClr val="FFFF00"/>
                </a:solidFill>
                <a:latin typeface="Arial"/>
                <a:ea typeface="Arial"/>
                <a:cs typeface="Arial"/>
                <a:sym typeface="Arial"/>
              </a:rPr>
              <a:t>borrowers</a:t>
            </a:r>
            <a:r>
              <a:rPr lang="en_US" i="0" baseline="0" strike="noStrike" sz="2800" b="0" cap="none" u="none">
                <a:solidFill>
                  <a:srgbClr val="FFFFFF"/>
                </a:solidFill>
                <a:latin typeface="Arial"/>
                <a:ea typeface="Arial"/>
                <a:cs typeface="Arial"/>
                <a:sym typeface="Arial"/>
              </a:rPr>
              <a:t> benefit. Able gets interest (two fish later for one now) and Charlie and Baker have the opportunity to create capital that will make their lives easier!</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92" id="92"/>
        <p:cNvGrpSpPr/>
        <p:nvPr/>
      </p:nvGrpSpPr>
      <p:grpSpPr>
        <a:xfrm>
          <a:off y="0" x="0"/>
          <a:ext cy="0" cx="0"/>
          <a:chOff y="0" x="0"/>
          <a:chExt cy="0" cx="0"/>
        </a:xfrm>
      </p:grpSpPr>
      <p:sp>
        <p:nvSpPr>
          <p:cNvPr name="Shape 93" id="93"/>
          <p:cNvSpPr txBox="1"/>
          <p:nvPr>
            <p:ph type="title"/>
          </p:nvPr>
        </p:nvSpPr>
        <p:spPr>
          <a:xfrm>
            <a:off y="307975" x="503237"/>
            <a:ext cy="1250950" cx="9070974"/>
          </a:xfrm>
          <a:prstGeom prst="rect">
            <a:avLst/>
          </a:prstGeom>
          <a:noFill/>
          <a:ln>
            <a:noFill/>
          </a:ln>
        </p:spPr>
        <p:txBody>
          <a:bodyPr bIns="0" tIns="38800"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400" b="0" cap="none" u="none">
                <a:solidFill>
                  <a:srgbClr val="FFFFFF"/>
                </a:solidFill>
                <a:latin typeface="Arial"/>
                <a:ea typeface="Arial"/>
                <a:cs typeface="Arial"/>
                <a:sym typeface="Arial"/>
              </a:rPr>
              <a:t>What method of logic did I use for this Powerpoint?</a:t>
            </a:r>
          </a:p>
        </p:txBody>
      </p:sp>
      <p:sp>
        <p:nvSpPr>
          <p:cNvPr name="Shape 94" id="94"/>
          <p:cNvSpPr txBox="1"/>
          <p:nvPr>
            <p:ph type="body" idx="1"/>
          </p:nvPr>
        </p:nvSpPr>
        <p:spPr>
          <a:xfrm>
            <a:off y="1768475" x="503237"/>
            <a:ext cy="4899025" cx="9070974"/>
          </a:xfrm>
          <a:prstGeom prst="rect">
            <a:avLst/>
          </a:prstGeom>
          <a:noFill/>
          <a:ln>
            <a:noFill/>
          </a:ln>
        </p:spPr>
        <p:txBody>
          <a:bodyPr bIns="0" tIns="28200" lIns="0" anchor="t" anchorCtr="0" rIns="0">
            <a:spAutoFit/>
          </a:bodyPr>
          <a:lstStyle/>
          <a:p>
            <a:pPr indent="0" marR="0" algn="l" marL="0" rtl="0" lvl="0">
              <a:lnSpc>
                <a:spcPct val="93000"/>
              </a:lnSpc>
              <a:spcBef>
                <a:spcPts val="0"/>
              </a:spcBef>
              <a:spcAft>
                <a:spcPts val="1400"/>
              </a:spcAft>
              <a:buClr>
                <a:srgbClr val="FFCC99"/>
              </a:buClr>
              <a:buSzPct val="44270"/>
              <a:buFont typeface="Arial"/>
              <a:buChar char="•"/>
            </a:pPr>
            <a:r>
              <a:rPr lang="en_US" i="0" baseline="0" strike="noStrike" sz="3200" b="0" cap="none" u="none">
                <a:solidFill>
                  <a:srgbClr val="FFFF00"/>
                </a:solidFill>
                <a:latin typeface="Arial"/>
                <a:ea typeface="Arial"/>
                <a:cs typeface="Arial"/>
                <a:sym typeface="Arial"/>
              </a:rPr>
              <a:t>Deduction</a:t>
            </a:r>
            <a:r>
              <a:rPr lang="en_US" i="0" baseline="0" strike="noStrike" sz="3200" b="0" cap="none" u="none">
                <a:solidFill>
                  <a:srgbClr val="FFFFFF"/>
                </a:solidFill>
                <a:latin typeface="Arial"/>
                <a:ea typeface="Arial"/>
                <a:cs typeface="Arial"/>
                <a:sym typeface="Arial"/>
              </a:rPr>
              <a:t> or </a:t>
            </a:r>
            <a:r>
              <a:rPr lang="en_US" i="0" baseline="0" strike="noStrike" sz="3200" b="0" cap="none" u="none">
                <a:solidFill>
                  <a:srgbClr val="FFFF00"/>
                </a:solidFill>
                <a:latin typeface="Arial"/>
                <a:ea typeface="Arial"/>
                <a:cs typeface="Arial"/>
                <a:sym typeface="Arial"/>
              </a:rPr>
              <a:t>Induction</a:t>
            </a:r>
          </a:p>
          <a:p>
            <a:pPr indent="0" marR="0" algn="l" marL="0" rtl="0" lvl="0">
              <a:lnSpc>
                <a:spcPct val="93000"/>
              </a:lnSpc>
              <a:spcBef>
                <a:spcPts val="0"/>
              </a:spcBef>
              <a:spcAft>
                <a:spcPts val="1400"/>
              </a:spcAft>
              <a:buClr>
                <a:srgbClr val="000000"/>
              </a:buClr>
              <a:buSzPct val="25000"/>
              <a:buFont typeface="Arial"/>
              <a:buNone/>
            </a:pPr>
            <a:r>
              <a:rPr lang="en_US" i="0" baseline="0" strike="noStrike" sz="3200" b="0" cap="none" u="none">
                <a:solidFill>
                  <a:srgbClr val="FFFFFF"/>
                </a:solidFill>
                <a:latin typeface="Arial"/>
                <a:ea typeface="Arial"/>
                <a:cs typeface="Arial"/>
                <a:sym typeface="Arial"/>
              </a:rPr>
              <a:t>Preferred method of logic used by school:</a:t>
            </a:r>
          </a:p>
          <a:p>
            <a:pPr indent="0" marR="0" algn="l" marL="0" rtl="0" lvl="0">
              <a:lnSpc>
                <a:spcPct val="93000"/>
              </a:lnSpc>
              <a:spcBef>
                <a:spcPts val="0"/>
              </a:spcBef>
              <a:spcAft>
                <a:spcPts val="1400"/>
              </a:spcAft>
              <a:buClr>
                <a:srgbClr val="FFCC99"/>
              </a:buClr>
              <a:buSzPct val="44270"/>
              <a:buFont typeface="Arial"/>
              <a:buChar char="•"/>
            </a:pPr>
            <a:r>
              <a:rPr lang="en_US" i="0" baseline="0" strike="noStrike" sz="3200" b="0" cap="none" u="none">
                <a:solidFill>
                  <a:srgbClr val="FFFFFF"/>
                </a:solidFill>
                <a:latin typeface="Arial"/>
                <a:ea typeface="Arial"/>
                <a:cs typeface="Arial"/>
                <a:sym typeface="Arial"/>
              </a:rPr>
              <a:t>Deduction: Classical Laissez-Faire, Austrian</a:t>
            </a:r>
          </a:p>
          <a:p>
            <a:pPr indent="0" marR="0" algn="l" marL="0" rtl="0" lvl="0">
              <a:lnSpc>
                <a:spcPct val="93000"/>
              </a:lnSpc>
              <a:spcBef>
                <a:spcPts val="0"/>
              </a:spcBef>
              <a:spcAft>
                <a:spcPts val="1400"/>
              </a:spcAft>
              <a:buClr>
                <a:srgbClr val="FFCC99"/>
              </a:buClr>
              <a:buSzPct val="44270"/>
              <a:buFont typeface="Arial"/>
              <a:buChar char="•"/>
            </a:pPr>
            <a:r>
              <a:rPr lang="en_US" i="0" baseline="0" strike="noStrike" sz="3200" b="0" cap="none" u="none">
                <a:solidFill>
                  <a:srgbClr val="FFFFFF"/>
                </a:solidFill>
                <a:latin typeface="Arial"/>
                <a:ea typeface="Arial"/>
                <a:cs typeface="Arial"/>
                <a:sym typeface="Arial"/>
              </a:rPr>
              <a:t>Induction: Keynesian, Marxist, Monetarist</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name="Shape 100" id="100"/>
        <p:cNvGrpSpPr/>
        <p:nvPr/>
      </p:nvGrpSpPr>
      <p:grpSpPr>
        <a:xfrm>
          <a:off y="0" x="0"/>
          <a:ext cy="0" cx="0"/>
          <a:chOff y="0" x="0"/>
          <a:chExt cy="0" cx="0"/>
        </a:xfrm>
      </p:grpSpPr>
      <p:sp>
        <p:nvSpPr>
          <p:cNvPr name="Shape 101" id="101"/>
          <p:cNvSpPr txBox="1"/>
          <p:nvPr>
            <p:ph type="title"/>
          </p:nvPr>
        </p:nvSpPr>
        <p:spPr>
          <a:xfrm>
            <a:off y="346075" x="503237"/>
            <a:ext cy="1171575" cx="9070974"/>
          </a:xfrm>
          <a:prstGeom prst="rect">
            <a:avLst/>
          </a:prstGeom>
          <a:noFill/>
          <a:ln>
            <a:noFill/>
          </a:ln>
        </p:spPr>
        <p:txBody>
          <a:bodyPr bIns="0" tIns="38800" lIns="0" anchor="ctr" anchorCtr="0" rIns="0">
            <a:spAutoFit/>
          </a:bodyPr>
          <a:lstStyle/>
          <a:p>
            <a:pPr indent="0" marR="0" algn="ctr" marL="0" rtl="0" lvl="0">
              <a:lnSpc>
                <a:spcPct val="93000"/>
              </a:lnSpc>
              <a:spcBef>
                <a:spcPts val="0"/>
              </a:spcBef>
              <a:spcAft>
                <a:spcPts val="0"/>
              </a:spcAft>
              <a:buClr>
                <a:srgbClr val="000000"/>
              </a:buClr>
              <a:buSzPct val="25000"/>
              <a:buFont typeface="Arial"/>
              <a:buNone/>
            </a:pPr>
            <a:r>
              <a:rPr lang="en_US" i="0" baseline="0" strike="noStrike" sz="4400" b="0" cap="none" u="none">
                <a:solidFill>
                  <a:srgbClr val="FFFFFF"/>
                </a:solidFill>
                <a:latin typeface="Arial"/>
                <a:ea typeface="Arial"/>
                <a:cs typeface="Arial"/>
                <a:sym typeface="Arial"/>
              </a:rPr>
              <a:t>Able, Charlie and Baker, cont'd</a:t>
            </a:r>
          </a:p>
        </p:txBody>
      </p:sp>
      <p:sp>
        <p:nvSpPr>
          <p:cNvPr name="Shape 102" id="102"/>
          <p:cNvSpPr txBox="1"/>
          <p:nvPr>
            <p:ph type="body" idx="1"/>
          </p:nvPr>
        </p:nvSpPr>
        <p:spPr>
          <a:xfrm>
            <a:off y="1806575" x="530225"/>
            <a:ext cy="5673725" cx="9070974"/>
          </a:xfrm>
          <a:prstGeom prst="rect">
            <a:avLst/>
          </a:prstGeom>
          <a:noFill/>
          <a:ln>
            <a:noFill/>
          </a:ln>
        </p:spPr>
        <p:txBody>
          <a:bodyPr bIns="0" tIns="24675" lIns="0" anchor="t" anchorCtr="0" rIns="0">
            <a:spAutoFit/>
          </a:bodyPr>
          <a:lstStyle/>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FF"/>
                </a:solidFill>
                <a:latin typeface="Arial"/>
                <a:ea typeface="Arial"/>
                <a:cs typeface="Arial"/>
                <a:sym typeface="Arial"/>
              </a:rPr>
              <a:t>With the island economy now creating a surplus of fish (food), thanks to Able's nets, we have </a:t>
            </a:r>
            <a:r>
              <a:rPr lang="en_US" i="0" baseline="0" strike="noStrike" sz="2800" b="0" cap="none" u="none">
                <a:solidFill>
                  <a:srgbClr val="FFFF00"/>
                </a:solidFill>
                <a:latin typeface="Arial"/>
                <a:ea typeface="Arial"/>
                <a:cs typeface="Arial"/>
                <a:sym typeface="Arial"/>
              </a:rPr>
              <a:t>savings</a:t>
            </a:r>
            <a:r>
              <a:rPr lang="en_US" i="0" baseline="0" strike="noStrike" sz="2800" b="0" cap="none" u="none">
                <a:solidFill>
                  <a:srgbClr val="FFFFFF"/>
                </a:solidFill>
                <a:latin typeface="Arial"/>
                <a:ea typeface="Arial"/>
                <a:cs typeface="Arial"/>
                <a:sym typeface="Arial"/>
              </a:rPr>
              <a:t> and </a:t>
            </a:r>
            <a:r>
              <a:rPr lang="en_US" i="0" baseline="0" strike="noStrike" sz="2800" b="0" cap="none" u="none">
                <a:solidFill>
                  <a:srgbClr val="FFFF00"/>
                </a:solidFill>
                <a:latin typeface="Arial"/>
                <a:ea typeface="Arial"/>
                <a:cs typeface="Arial"/>
                <a:sym typeface="Arial"/>
              </a:rPr>
              <a:t>credit</a:t>
            </a:r>
            <a:r>
              <a:rPr lang="en_US" i="0" baseline="0" strike="noStrike" sz="2800" b="0" cap="none" u="none">
                <a:solidFill>
                  <a:srgbClr val="FFFFFF"/>
                </a:solidFill>
                <a:latin typeface="Arial"/>
                <a:ea typeface="Arial"/>
                <a:cs typeface="Arial"/>
                <a:sym typeface="Arial"/>
              </a:rPr>
              <a:t> being extended. </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FF"/>
                </a:solidFill>
                <a:latin typeface="Arial"/>
                <a:ea typeface="Arial"/>
                <a:cs typeface="Arial"/>
                <a:sym typeface="Arial"/>
              </a:rPr>
              <a:t>We also have the beginning of </a:t>
            </a:r>
            <a:r>
              <a:rPr lang="en_US" i="0" baseline="0" strike="noStrike" sz="2800" b="0" cap="none" u="none">
                <a:solidFill>
                  <a:srgbClr val="FFFF00"/>
                </a:solidFill>
                <a:latin typeface="Arial"/>
                <a:ea typeface="Arial"/>
                <a:cs typeface="Arial"/>
                <a:sym typeface="Arial"/>
              </a:rPr>
              <a:t>money</a:t>
            </a:r>
            <a:r>
              <a:rPr lang="en_US" i="0" baseline="0" strike="noStrike" sz="2800" b="0" cap="none" u="none">
                <a:solidFill>
                  <a:srgbClr val="FFFFFF"/>
                </a:solidFill>
                <a:latin typeface="Arial"/>
                <a:ea typeface="Arial"/>
                <a:cs typeface="Arial"/>
                <a:sym typeface="Arial"/>
              </a:rPr>
              <a:t>, the medium of exchange, which in this case is fish.</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FF"/>
                </a:solidFill>
                <a:latin typeface="Arial"/>
                <a:ea typeface="Arial"/>
                <a:cs typeface="Arial"/>
                <a:sym typeface="Arial"/>
              </a:rPr>
              <a:t>Money must have six characteristics: </a:t>
            </a:r>
            <a:r>
              <a:rPr lang="en_US" i="0" baseline="0" strike="noStrike" sz="2800" b="0" cap="none" u="none">
                <a:solidFill>
                  <a:srgbClr val="FFFF00"/>
                </a:solidFill>
                <a:latin typeface="Arial"/>
                <a:ea typeface="Arial"/>
                <a:cs typeface="Arial"/>
                <a:sym typeface="Arial"/>
              </a:rPr>
              <a:t>durability</a:t>
            </a:r>
            <a:r>
              <a:rPr lang="en_US" i="0" baseline="0" strike="noStrike" sz="2800" b="0" cap="none" u="none">
                <a:solidFill>
                  <a:srgbClr val="FFFFFF"/>
                </a:solidFill>
                <a:latin typeface="Arial"/>
                <a:ea typeface="Arial"/>
                <a:cs typeface="Arial"/>
                <a:sym typeface="Arial"/>
              </a:rPr>
              <a:t>, </a:t>
            </a:r>
            <a:r>
              <a:rPr lang="en_US" i="0" baseline="0" strike="noStrike" sz="2800" b="0" cap="none" u="none">
                <a:solidFill>
                  <a:srgbClr val="FFFF00"/>
                </a:solidFill>
                <a:latin typeface="Arial"/>
                <a:ea typeface="Arial"/>
                <a:cs typeface="Arial"/>
                <a:sym typeface="Arial"/>
              </a:rPr>
              <a:t>portability</a:t>
            </a:r>
            <a:r>
              <a:rPr lang="en_US" i="0" baseline="0" strike="noStrike" sz="2800" b="0" cap="none" u="none">
                <a:solidFill>
                  <a:srgbClr val="FFFFFF"/>
                </a:solidFill>
                <a:latin typeface="Arial"/>
                <a:ea typeface="Arial"/>
                <a:cs typeface="Arial"/>
                <a:sym typeface="Arial"/>
              </a:rPr>
              <a:t>, </a:t>
            </a:r>
            <a:r>
              <a:rPr lang="en_US" i="0" baseline="0" strike="noStrike" sz="2800" b="0" cap="none" u="none">
                <a:solidFill>
                  <a:srgbClr val="FFFF00"/>
                </a:solidFill>
                <a:latin typeface="Arial"/>
                <a:ea typeface="Arial"/>
                <a:cs typeface="Arial"/>
                <a:sym typeface="Arial"/>
              </a:rPr>
              <a:t>divisibility</a:t>
            </a:r>
            <a:r>
              <a:rPr lang="en_US" i="0" baseline="0" strike="noStrike" sz="2800" b="0" cap="none" u="none">
                <a:solidFill>
                  <a:srgbClr val="FFFFFF"/>
                </a:solidFill>
                <a:latin typeface="Arial"/>
                <a:ea typeface="Arial"/>
                <a:cs typeface="Arial"/>
                <a:sym typeface="Arial"/>
              </a:rPr>
              <a:t>, </a:t>
            </a:r>
            <a:r>
              <a:rPr lang="en_US" i="0" baseline="0" strike="noStrike" sz="2800" b="0" cap="none" u="none">
                <a:solidFill>
                  <a:srgbClr val="FFFF00"/>
                </a:solidFill>
                <a:latin typeface="Arial"/>
                <a:ea typeface="Arial"/>
                <a:cs typeface="Arial"/>
                <a:sym typeface="Arial"/>
              </a:rPr>
              <a:t>uniformity</a:t>
            </a:r>
            <a:r>
              <a:rPr lang="en_US" i="0" baseline="0" strike="noStrike" sz="2800" b="0" cap="none" u="none">
                <a:solidFill>
                  <a:srgbClr val="FFFFFF"/>
                </a:solidFill>
                <a:latin typeface="Arial"/>
                <a:ea typeface="Arial"/>
                <a:cs typeface="Arial"/>
                <a:sym typeface="Arial"/>
              </a:rPr>
              <a:t>, </a:t>
            </a:r>
            <a:r>
              <a:rPr lang="en_US" i="0" baseline="0" strike="noStrike" sz="2800" b="0" cap="none" u="none">
                <a:solidFill>
                  <a:srgbClr val="FFFF00"/>
                </a:solidFill>
                <a:latin typeface="Arial"/>
                <a:ea typeface="Arial"/>
                <a:cs typeface="Arial"/>
                <a:sym typeface="Arial"/>
              </a:rPr>
              <a:t>scarcity/limited</a:t>
            </a:r>
            <a:r>
              <a:rPr lang="en_US" i="0" baseline="0" strike="noStrike" sz="2800" b="0" cap="none" u="none">
                <a:solidFill>
                  <a:srgbClr val="FFFFFF"/>
                </a:solidFill>
                <a:latin typeface="Arial"/>
                <a:ea typeface="Arial"/>
                <a:cs typeface="Arial"/>
                <a:sym typeface="Arial"/>
              </a:rPr>
              <a:t> </a:t>
            </a:r>
            <a:r>
              <a:rPr lang="en_US" i="0" baseline="0" strike="noStrike" sz="2800" b="0" cap="none" u="none">
                <a:solidFill>
                  <a:srgbClr val="FFFF00"/>
                </a:solidFill>
                <a:latin typeface="Arial"/>
                <a:ea typeface="Arial"/>
                <a:cs typeface="Arial"/>
                <a:sym typeface="Arial"/>
              </a:rPr>
              <a:t>supply</a:t>
            </a:r>
            <a:r>
              <a:rPr lang="en_US" i="0" baseline="0" strike="noStrike" sz="2800" b="0" cap="none" u="none">
                <a:solidFill>
                  <a:srgbClr val="FFFFFF"/>
                </a:solidFill>
                <a:latin typeface="Arial"/>
                <a:ea typeface="Arial"/>
                <a:cs typeface="Arial"/>
                <a:sym typeface="Arial"/>
              </a:rPr>
              <a:t>, </a:t>
            </a:r>
            <a:r>
              <a:rPr lang="en_US" i="0" baseline="0" strike="noStrike" sz="2800" b="0" cap="none" u="none">
                <a:solidFill>
                  <a:srgbClr val="FFFF00"/>
                </a:solidFill>
                <a:latin typeface="Arial"/>
                <a:ea typeface="Arial"/>
                <a:cs typeface="Arial"/>
                <a:sym typeface="Arial"/>
              </a:rPr>
              <a:t>acceptibility/intrinsic value</a:t>
            </a:r>
            <a:r>
              <a:rPr lang="en_US" i="0" baseline="0" strike="noStrike" sz="2800" b="0" cap="none" u="none">
                <a:solidFill>
                  <a:srgbClr val="FFFFFF"/>
                </a:solidFill>
                <a:latin typeface="Arial"/>
                <a:ea typeface="Arial"/>
                <a:cs typeface="Arial"/>
                <a:sym typeface="Arial"/>
              </a:rPr>
              <a:t>.</a:t>
            </a:r>
          </a:p>
          <a:p>
            <a:pPr indent="0" marR="0" algn="l" marL="0" rtl="0" lvl="0">
              <a:lnSpc>
                <a:spcPct val="93000"/>
              </a:lnSpc>
              <a:spcBef>
                <a:spcPts val="0"/>
              </a:spcBef>
              <a:spcAft>
                <a:spcPts val="1400"/>
              </a:spcAft>
              <a:buClr>
                <a:srgbClr val="FFCC99"/>
              </a:buClr>
              <a:buSzPct val="44642"/>
              <a:buFont typeface="Arial"/>
              <a:buChar char="•"/>
            </a:pPr>
            <a:r>
              <a:rPr lang="en_US" i="0" baseline="0" strike="noStrike" sz="2800" b="0" cap="none" u="none">
                <a:solidFill>
                  <a:srgbClr val="FFFFFF"/>
                </a:solidFill>
                <a:latin typeface="Arial"/>
                <a:ea typeface="Arial"/>
                <a:cs typeface="Arial"/>
                <a:sym typeface="Arial"/>
              </a:rPr>
              <a:t>Surplus of </a:t>
            </a:r>
            <a:r>
              <a:rPr lang="en_US" i="0" baseline="0" strike="noStrike" sz="2800" b="0" cap="none" u="none">
                <a:solidFill>
                  <a:srgbClr val="FFFF00"/>
                </a:solidFill>
                <a:latin typeface="Arial"/>
                <a:ea typeface="Arial"/>
                <a:cs typeface="Arial"/>
                <a:sym typeface="Arial"/>
              </a:rPr>
              <a:t>needs</a:t>
            </a:r>
            <a:r>
              <a:rPr lang="en_US" i="0" baseline="0" strike="noStrike" sz="2800" b="0" cap="none" u="none">
                <a:solidFill>
                  <a:srgbClr val="FFFFFF"/>
                </a:solidFill>
                <a:latin typeface="Arial"/>
                <a:ea typeface="Arial"/>
                <a:cs typeface="Arial"/>
                <a:sym typeface="Arial"/>
              </a:rPr>
              <a:t>, allows creation of a </a:t>
            </a:r>
            <a:r>
              <a:rPr lang="en_US" i="0" baseline="0" strike="noStrike" sz="2800" b="0" cap="none" u="none">
                <a:solidFill>
                  <a:srgbClr val="FFFF00"/>
                </a:solidFill>
                <a:latin typeface="Arial"/>
                <a:ea typeface="Arial"/>
                <a:cs typeface="Arial"/>
                <a:sym typeface="Arial"/>
              </a:rPr>
              <a:t>service</a:t>
            </a:r>
            <a:r>
              <a:rPr lang="en_US" i="0" baseline="0" strike="noStrike" sz="2800" b="0" cap="none" u="none">
                <a:solidFill>
                  <a:srgbClr val="FFFFFF"/>
                </a:solidFill>
                <a:latin typeface="Arial"/>
                <a:ea typeface="Arial"/>
                <a:cs typeface="Arial"/>
                <a:sym typeface="Arial"/>
              </a:rPr>
              <a:t> economy to supply </a:t>
            </a:r>
            <a:r>
              <a:rPr lang="en_US" i="0" baseline="0" strike="noStrike" sz="2800" b="0" cap="none" u="none">
                <a:solidFill>
                  <a:srgbClr val="FFFF00"/>
                </a:solidFill>
                <a:latin typeface="Arial"/>
                <a:ea typeface="Arial"/>
                <a:cs typeface="Arial"/>
                <a:sym typeface="Arial"/>
              </a:rPr>
              <a:t>wants</a:t>
            </a:r>
            <a:r>
              <a:rPr lang="en_US" i="0" baseline="0" strike="noStrike" sz="2800" b="0" cap="none" u="none">
                <a:solidFill>
                  <a:srgbClr val="FFFFFF"/>
                </a:solidFill>
                <a:latin typeface="Arial"/>
                <a:ea typeface="Arial"/>
                <a:cs typeface="Arial"/>
                <a:sym typeface="Arial"/>
              </a:rPr>
              <a:t>, so Able realizes he hates fishing and decides to go into the manufacturing and service sector to make and sell surfboards, suntan oil, and serve Margaritas by the sea shore.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null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null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